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5" r:id="rId8"/>
    <p:sldId id="264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6" autoAdjust="0"/>
  </p:normalViewPr>
  <p:slideViewPr>
    <p:cSldViewPr>
      <p:cViewPr>
        <p:scale>
          <a:sx n="66" d="100"/>
          <a:sy n="66" d="100"/>
        </p:scale>
        <p:origin x="-293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6990D-2480-4B03-99F7-3B8350E2CC37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CDFFE25-4E7F-4BD1-9AD5-2ED551399CA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cs typeface="Arial" panose="020B0604020202020204" pitchFamily="34" charset="0"/>
            </a:rPr>
            <a:t>Подпрограмма</a:t>
          </a:r>
          <a:r>
            <a:rPr lang="ru-RU" sz="1800" dirty="0" smtClean="0">
              <a:solidFill>
                <a:srgbClr val="C00000"/>
              </a:solidFill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cs typeface="Arial" panose="020B0604020202020204" pitchFamily="34" charset="0"/>
            </a:rPr>
            <a:t>«Развитие малого и среднего предпринимательства»</a:t>
          </a:r>
          <a:r>
            <a:rPr lang="ru-RU" sz="1800" dirty="0" smtClean="0">
              <a:solidFill>
                <a:srgbClr val="C00000"/>
              </a:solidFill>
              <a:cs typeface="Arial" panose="020B060402020202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dirty="0" smtClean="0">
              <a:cs typeface="Arial" panose="020B0604020202020204" pitchFamily="34" charset="0"/>
            </a:rPr>
            <a:t>государственной программы Республики Карелия «Экономическое развитие и инновационная экономика Республики Карелия», утвержденной Постановлением Правительства Республики Карелия от 03.03.2014 г. № 49-П</a:t>
          </a:r>
          <a:endParaRPr lang="ru-RU" sz="1800" dirty="0"/>
        </a:p>
      </dgm:t>
    </dgm:pt>
    <dgm:pt modelId="{AC44A3CB-621A-4B2F-890C-3BCDB8E6B937}" type="parTrans" cxnId="{1D6CCAF4-87B1-4E62-B4C7-A912D9940323}">
      <dgm:prSet/>
      <dgm:spPr/>
      <dgm:t>
        <a:bodyPr/>
        <a:lstStyle/>
        <a:p>
          <a:endParaRPr lang="ru-RU"/>
        </a:p>
      </dgm:t>
    </dgm:pt>
    <dgm:pt modelId="{293C8618-ED7F-4059-9CF6-2BAB29A3A0DD}" type="sibTrans" cxnId="{1D6CCAF4-87B1-4E62-B4C7-A912D9940323}">
      <dgm:prSet/>
      <dgm:spPr/>
      <dgm:t>
        <a:bodyPr/>
        <a:lstStyle/>
        <a:p>
          <a:endParaRPr lang="ru-RU"/>
        </a:p>
      </dgm:t>
    </dgm:pt>
    <dgm:pt modelId="{80418183-B9A8-4466-BDAA-BEC6493629E3}">
      <dgm:prSet phldrT="[Текст]"/>
      <dgm:spPr/>
      <dgm:t>
        <a:bodyPr/>
        <a:lstStyle/>
        <a:p>
          <a:r>
            <a:rPr lang="ru-RU" b="1" dirty="0" smtClean="0"/>
            <a:t>финансовая поддержка</a:t>
          </a:r>
          <a:endParaRPr lang="ru-RU" b="1" dirty="0"/>
        </a:p>
      </dgm:t>
    </dgm:pt>
    <dgm:pt modelId="{8A150ABE-0E3F-45FB-940E-DB62D8FA1DCA}" type="parTrans" cxnId="{F4805EE1-8FC6-4433-9C7C-E8F70BC1BBAF}">
      <dgm:prSet/>
      <dgm:spPr/>
      <dgm:t>
        <a:bodyPr/>
        <a:lstStyle/>
        <a:p>
          <a:endParaRPr lang="ru-RU"/>
        </a:p>
      </dgm:t>
    </dgm:pt>
    <dgm:pt modelId="{149F8865-E9C8-4286-ADDC-C0B98A556318}" type="sibTrans" cxnId="{F4805EE1-8FC6-4433-9C7C-E8F70BC1BBAF}">
      <dgm:prSet/>
      <dgm:spPr/>
      <dgm:t>
        <a:bodyPr/>
        <a:lstStyle/>
        <a:p>
          <a:endParaRPr lang="ru-RU"/>
        </a:p>
      </dgm:t>
    </dgm:pt>
    <dgm:pt modelId="{E7085BE3-EBF3-43DF-93D1-3355EEA67253}">
      <dgm:prSet phldrT="[Текст]"/>
      <dgm:spPr/>
      <dgm:t>
        <a:bodyPr/>
        <a:lstStyle/>
        <a:p>
          <a:r>
            <a:rPr lang="ru-RU" b="1" dirty="0" smtClean="0"/>
            <a:t>информационно-консультационная</a:t>
          </a:r>
          <a:r>
            <a:rPr lang="ru-RU" dirty="0" smtClean="0"/>
            <a:t> </a:t>
          </a:r>
          <a:r>
            <a:rPr lang="ru-RU" b="1" dirty="0" smtClean="0"/>
            <a:t>поддержка</a:t>
          </a:r>
          <a:endParaRPr lang="ru-RU" b="1" dirty="0"/>
        </a:p>
      </dgm:t>
    </dgm:pt>
    <dgm:pt modelId="{D31D2CAA-96D8-4F5A-8EC1-A3522D3FCC23}" type="parTrans" cxnId="{FA79C71A-4CCB-4725-B410-3A8B881C3B93}">
      <dgm:prSet/>
      <dgm:spPr/>
      <dgm:t>
        <a:bodyPr/>
        <a:lstStyle/>
        <a:p>
          <a:endParaRPr lang="ru-RU"/>
        </a:p>
      </dgm:t>
    </dgm:pt>
    <dgm:pt modelId="{E45AE7BD-8F99-4BE4-9E13-EB6DFDA4525C}" type="sibTrans" cxnId="{FA79C71A-4CCB-4725-B410-3A8B881C3B93}">
      <dgm:prSet/>
      <dgm:spPr/>
      <dgm:t>
        <a:bodyPr/>
        <a:lstStyle/>
        <a:p>
          <a:endParaRPr lang="ru-RU"/>
        </a:p>
      </dgm:t>
    </dgm:pt>
    <dgm:pt modelId="{C1B3FBAB-5765-49F8-A13D-FA0733023359}">
      <dgm:prSet phldrT="[Текст]"/>
      <dgm:spPr/>
      <dgm:t>
        <a:bodyPr/>
        <a:lstStyle/>
        <a:p>
          <a:r>
            <a:rPr lang="ru-RU" b="1" dirty="0" smtClean="0"/>
            <a:t>поддержка экспортно-ориентированных предприятий </a:t>
          </a:r>
          <a:endParaRPr lang="ru-RU" b="1" dirty="0"/>
        </a:p>
      </dgm:t>
    </dgm:pt>
    <dgm:pt modelId="{91A01C8F-A018-4CF3-B1B8-CA88C82D44E7}" type="parTrans" cxnId="{003BF486-3404-4652-ADE0-553B41F2DAB4}">
      <dgm:prSet/>
      <dgm:spPr/>
      <dgm:t>
        <a:bodyPr/>
        <a:lstStyle/>
        <a:p>
          <a:endParaRPr lang="ru-RU"/>
        </a:p>
      </dgm:t>
    </dgm:pt>
    <dgm:pt modelId="{E19E2B0A-082C-4DD7-8474-708830C4E637}" type="sibTrans" cxnId="{003BF486-3404-4652-ADE0-553B41F2DAB4}">
      <dgm:prSet/>
      <dgm:spPr/>
      <dgm:t>
        <a:bodyPr/>
        <a:lstStyle/>
        <a:p>
          <a:endParaRPr lang="ru-RU"/>
        </a:p>
      </dgm:t>
    </dgm:pt>
    <dgm:pt modelId="{EA46CEA8-4068-4D40-8D65-4E17ECDE33A0}">
      <dgm:prSet/>
      <dgm:spPr/>
      <dgm:t>
        <a:bodyPr/>
        <a:lstStyle/>
        <a:p>
          <a:r>
            <a:rPr lang="ru-RU" b="1" dirty="0" smtClean="0"/>
            <a:t>имущественная поддержка</a:t>
          </a:r>
          <a:endParaRPr lang="ru-RU" b="1" dirty="0"/>
        </a:p>
      </dgm:t>
    </dgm:pt>
    <dgm:pt modelId="{ACD84A43-DE5A-4DCC-AB7D-3CF3CA47D249}" type="parTrans" cxnId="{E2EFE3D0-837F-4EF2-BE1E-4057620FC132}">
      <dgm:prSet/>
      <dgm:spPr/>
      <dgm:t>
        <a:bodyPr/>
        <a:lstStyle/>
        <a:p>
          <a:endParaRPr lang="ru-RU"/>
        </a:p>
      </dgm:t>
    </dgm:pt>
    <dgm:pt modelId="{CA77C2E5-60F9-46BB-8B1E-7A2E56A89B68}" type="sibTrans" cxnId="{E2EFE3D0-837F-4EF2-BE1E-4057620FC132}">
      <dgm:prSet/>
      <dgm:spPr/>
      <dgm:t>
        <a:bodyPr/>
        <a:lstStyle/>
        <a:p>
          <a:endParaRPr lang="ru-RU"/>
        </a:p>
      </dgm:t>
    </dgm:pt>
    <dgm:pt modelId="{C5992314-C8EA-4D60-BC19-704D3F509D4B}" type="pres">
      <dgm:prSet presAssocID="{7196990D-2480-4B03-99F7-3B8350E2CC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A9A95F-7889-4E60-98C3-BC2C59A4C862}" type="pres">
      <dgm:prSet presAssocID="{2CDFFE25-4E7F-4BD1-9AD5-2ED551399CA1}" presName="hierRoot1" presStyleCnt="0"/>
      <dgm:spPr/>
    </dgm:pt>
    <dgm:pt modelId="{921530CC-3412-4230-9609-3935B6576F21}" type="pres">
      <dgm:prSet presAssocID="{2CDFFE25-4E7F-4BD1-9AD5-2ED551399CA1}" presName="composite" presStyleCnt="0"/>
      <dgm:spPr/>
    </dgm:pt>
    <dgm:pt modelId="{E010DA12-ACC3-48B3-8F3C-B33E9EB6C2E2}" type="pres">
      <dgm:prSet presAssocID="{2CDFFE25-4E7F-4BD1-9AD5-2ED551399CA1}" presName="background" presStyleLbl="node0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F58949E-FA3B-405C-9895-4A88F343F848}" type="pres">
      <dgm:prSet presAssocID="{2CDFFE25-4E7F-4BD1-9AD5-2ED551399CA1}" presName="text" presStyleLbl="fgAcc0" presStyleIdx="0" presStyleCnt="1" custScaleX="307332" custScaleY="167105" custLinFactNeighborX="-7789" custLinFactNeighborY="-14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5E999-1524-4578-87F0-08DEBD4F15ED}" type="pres">
      <dgm:prSet presAssocID="{2CDFFE25-4E7F-4BD1-9AD5-2ED551399CA1}" presName="hierChild2" presStyleCnt="0"/>
      <dgm:spPr/>
    </dgm:pt>
    <dgm:pt modelId="{E1E27F15-4A78-4533-8A95-247CA8CF23A5}" type="pres">
      <dgm:prSet presAssocID="{8A150ABE-0E3F-45FB-940E-DB62D8FA1DC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F57B5AF-A346-4CDC-BF12-277537BB513B}" type="pres">
      <dgm:prSet presAssocID="{80418183-B9A8-4466-BDAA-BEC6493629E3}" presName="hierRoot2" presStyleCnt="0"/>
      <dgm:spPr/>
    </dgm:pt>
    <dgm:pt modelId="{107A7C9D-437C-43C1-A4E3-112D8A2028BC}" type="pres">
      <dgm:prSet presAssocID="{80418183-B9A8-4466-BDAA-BEC6493629E3}" presName="composite2" presStyleCnt="0"/>
      <dgm:spPr/>
    </dgm:pt>
    <dgm:pt modelId="{8F4092D5-BFBA-42A7-8840-BB358BEF7E0D}" type="pres">
      <dgm:prSet presAssocID="{80418183-B9A8-4466-BDAA-BEC6493629E3}" presName="background2" presStyleLbl="node2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15DCD2A-4311-4C9B-897D-2C8C3D336541}" type="pres">
      <dgm:prSet presAssocID="{80418183-B9A8-4466-BDAA-BEC6493629E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C535B-736B-48FB-A9AA-B9D5D55F86A4}" type="pres">
      <dgm:prSet presAssocID="{80418183-B9A8-4466-BDAA-BEC6493629E3}" presName="hierChild3" presStyleCnt="0"/>
      <dgm:spPr/>
    </dgm:pt>
    <dgm:pt modelId="{848DB94D-4F4F-4D99-BAD9-EB092B73DEA0}" type="pres">
      <dgm:prSet presAssocID="{D31D2CAA-96D8-4F5A-8EC1-A3522D3FCC2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B6B3EBD-E761-4914-87B1-D431B24C4B1F}" type="pres">
      <dgm:prSet presAssocID="{E7085BE3-EBF3-43DF-93D1-3355EEA67253}" presName="hierRoot2" presStyleCnt="0"/>
      <dgm:spPr/>
    </dgm:pt>
    <dgm:pt modelId="{5ADCB5F4-A3E6-45F6-BD1D-0329EC85B1EB}" type="pres">
      <dgm:prSet presAssocID="{E7085BE3-EBF3-43DF-93D1-3355EEA67253}" presName="composite2" presStyleCnt="0"/>
      <dgm:spPr/>
    </dgm:pt>
    <dgm:pt modelId="{B81EE1B7-CE37-4B77-A041-D50BACA6ECF1}" type="pres">
      <dgm:prSet presAssocID="{E7085BE3-EBF3-43DF-93D1-3355EEA67253}" presName="background2" presStyleLbl="node2" presStyleIdx="1" presStyleCnt="4"/>
      <dgm:spPr/>
    </dgm:pt>
    <dgm:pt modelId="{9DE6BE1E-B24D-4D2B-A07B-5528EEA6B472}" type="pres">
      <dgm:prSet presAssocID="{E7085BE3-EBF3-43DF-93D1-3355EEA67253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C50D2-159C-4C35-967A-03946D8EF775}" type="pres">
      <dgm:prSet presAssocID="{E7085BE3-EBF3-43DF-93D1-3355EEA67253}" presName="hierChild3" presStyleCnt="0"/>
      <dgm:spPr/>
    </dgm:pt>
    <dgm:pt modelId="{8FAFAA30-3191-45ED-9A0D-BA0A39CBCFD6}" type="pres">
      <dgm:prSet presAssocID="{91A01C8F-A018-4CF3-B1B8-CA88C82D44E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544BA721-A9CE-43EC-A8A7-F2FF06C7E732}" type="pres">
      <dgm:prSet presAssocID="{C1B3FBAB-5765-49F8-A13D-FA0733023359}" presName="hierRoot2" presStyleCnt="0"/>
      <dgm:spPr/>
    </dgm:pt>
    <dgm:pt modelId="{C7CAD68C-1EF1-4E0B-B138-452C7B1760D1}" type="pres">
      <dgm:prSet presAssocID="{C1B3FBAB-5765-49F8-A13D-FA0733023359}" presName="composite2" presStyleCnt="0"/>
      <dgm:spPr/>
    </dgm:pt>
    <dgm:pt modelId="{668DF788-E722-4ECF-8D6A-EEDBEF1D5708}" type="pres">
      <dgm:prSet presAssocID="{C1B3FBAB-5765-49F8-A13D-FA0733023359}" presName="background2" presStyleLbl="node2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61E704-BA3E-4B2A-840A-C6456C85498B}" type="pres">
      <dgm:prSet presAssocID="{C1B3FBAB-5765-49F8-A13D-FA073302335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3F88D-A327-465C-A5CC-2BD0F67B3C83}" type="pres">
      <dgm:prSet presAssocID="{C1B3FBAB-5765-49F8-A13D-FA0733023359}" presName="hierChild3" presStyleCnt="0"/>
      <dgm:spPr/>
    </dgm:pt>
    <dgm:pt modelId="{72787BB0-4D26-4A20-9978-DCE7B01FDE59}" type="pres">
      <dgm:prSet presAssocID="{ACD84A43-DE5A-4DCC-AB7D-3CF3CA47D24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D282429-EE61-4235-97BB-C23F0F67AC8F}" type="pres">
      <dgm:prSet presAssocID="{EA46CEA8-4068-4D40-8D65-4E17ECDE33A0}" presName="hierRoot2" presStyleCnt="0"/>
      <dgm:spPr/>
    </dgm:pt>
    <dgm:pt modelId="{F71CC6AA-214F-485B-AB75-340767826B68}" type="pres">
      <dgm:prSet presAssocID="{EA46CEA8-4068-4D40-8D65-4E17ECDE33A0}" presName="composite2" presStyleCnt="0"/>
      <dgm:spPr/>
    </dgm:pt>
    <dgm:pt modelId="{66C70D8B-5491-4695-BB2C-CFE81B0C57BA}" type="pres">
      <dgm:prSet presAssocID="{EA46CEA8-4068-4D40-8D65-4E17ECDE33A0}" presName="background2" presStyleLbl="node2" presStyleIdx="3" presStyleCnt="4"/>
      <dgm:spPr/>
    </dgm:pt>
    <dgm:pt modelId="{55BE14F9-C25F-4BF8-8812-BC5C9CE0E910}" type="pres">
      <dgm:prSet presAssocID="{EA46CEA8-4068-4D40-8D65-4E17ECDE33A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DC8C5-27DB-4DDB-87BE-AE15BA771BF8}" type="pres">
      <dgm:prSet presAssocID="{EA46CEA8-4068-4D40-8D65-4E17ECDE33A0}" presName="hierChild3" presStyleCnt="0"/>
      <dgm:spPr/>
    </dgm:pt>
  </dgm:ptLst>
  <dgm:cxnLst>
    <dgm:cxn modelId="{5481B787-29D2-45D6-9472-92278D799AFF}" type="presOf" srcId="{C1B3FBAB-5765-49F8-A13D-FA0733023359}" destId="{9461E704-BA3E-4B2A-840A-C6456C85498B}" srcOrd="0" destOrd="0" presId="urn:microsoft.com/office/officeart/2005/8/layout/hierarchy1"/>
    <dgm:cxn modelId="{FA79C71A-4CCB-4725-B410-3A8B881C3B93}" srcId="{2CDFFE25-4E7F-4BD1-9AD5-2ED551399CA1}" destId="{E7085BE3-EBF3-43DF-93D1-3355EEA67253}" srcOrd="1" destOrd="0" parTransId="{D31D2CAA-96D8-4F5A-8EC1-A3522D3FCC23}" sibTransId="{E45AE7BD-8F99-4BE4-9E13-EB6DFDA4525C}"/>
    <dgm:cxn modelId="{91C316AD-CE83-41FC-91ED-C74DD6D8F005}" type="presOf" srcId="{2CDFFE25-4E7F-4BD1-9AD5-2ED551399CA1}" destId="{EF58949E-FA3B-405C-9895-4A88F343F848}" srcOrd="0" destOrd="0" presId="urn:microsoft.com/office/officeart/2005/8/layout/hierarchy1"/>
    <dgm:cxn modelId="{003BF486-3404-4652-ADE0-553B41F2DAB4}" srcId="{2CDFFE25-4E7F-4BD1-9AD5-2ED551399CA1}" destId="{C1B3FBAB-5765-49F8-A13D-FA0733023359}" srcOrd="2" destOrd="0" parTransId="{91A01C8F-A018-4CF3-B1B8-CA88C82D44E7}" sibTransId="{E19E2B0A-082C-4DD7-8474-708830C4E637}"/>
    <dgm:cxn modelId="{821B0634-3C04-43F7-97A9-899AB9322B2C}" type="presOf" srcId="{91A01C8F-A018-4CF3-B1B8-CA88C82D44E7}" destId="{8FAFAA30-3191-45ED-9A0D-BA0A39CBCFD6}" srcOrd="0" destOrd="0" presId="urn:microsoft.com/office/officeart/2005/8/layout/hierarchy1"/>
    <dgm:cxn modelId="{D524B8DC-E96D-462B-8DB4-2FA947390098}" type="presOf" srcId="{E7085BE3-EBF3-43DF-93D1-3355EEA67253}" destId="{9DE6BE1E-B24D-4D2B-A07B-5528EEA6B472}" srcOrd="0" destOrd="0" presId="urn:microsoft.com/office/officeart/2005/8/layout/hierarchy1"/>
    <dgm:cxn modelId="{F4805EE1-8FC6-4433-9C7C-E8F70BC1BBAF}" srcId="{2CDFFE25-4E7F-4BD1-9AD5-2ED551399CA1}" destId="{80418183-B9A8-4466-BDAA-BEC6493629E3}" srcOrd="0" destOrd="0" parTransId="{8A150ABE-0E3F-45FB-940E-DB62D8FA1DCA}" sibTransId="{149F8865-E9C8-4286-ADDC-C0B98A556318}"/>
    <dgm:cxn modelId="{E2EFE3D0-837F-4EF2-BE1E-4057620FC132}" srcId="{2CDFFE25-4E7F-4BD1-9AD5-2ED551399CA1}" destId="{EA46CEA8-4068-4D40-8D65-4E17ECDE33A0}" srcOrd="3" destOrd="0" parTransId="{ACD84A43-DE5A-4DCC-AB7D-3CF3CA47D249}" sibTransId="{CA77C2E5-60F9-46BB-8B1E-7A2E56A89B68}"/>
    <dgm:cxn modelId="{9D971FDD-8ACE-480D-8AD6-8E4514A668E4}" type="presOf" srcId="{8A150ABE-0E3F-45FB-940E-DB62D8FA1DCA}" destId="{E1E27F15-4A78-4533-8A95-247CA8CF23A5}" srcOrd="0" destOrd="0" presId="urn:microsoft.com/office/officeart/2005/8/layout/hierarchy1"/>
    <dgm:cxn modelId="{0913E282-4B1E-4AAC-9EAF-0C7043E6044F}" type="presOf" srcId="{ACD84A43-DE5A-4DCC-AB7D-3CF3CA47D249}" destId="{72787BB0-4D26-4A20-9978-DCE7B01FDE59}" srcOrd="0" destOrd="0" presId="urn:microsoft.com/office/officeart/2005/8/layout/hierarchy1"/>
    <dgm:cxn modelId="{084E71B4-B8A1-4CD9-B7BE-A88C0EAC66F6}" type="presOf" srcId="{D31D2CAA-96D8-4F5A-8EC1-A3522D3FCC23}" destId="{848DB94D-4F4F-4D99-BAD9-EB092B73DEA0}" srcOrd="0" destOrd="0" presId="urn:microsoft.com/office/officeart/2005/8/layout/hierarchy1"/>
    <dgm:cxn modelId="{CA7A0E4D-E7AF-4DFB-931D-B05EC6E799DA}" type="presOf" srcId="{EA46CEA8-4068-4D40-8D65-4E17ECDE33A0}" destId="{55BE14F9-C25F-4BF8-8812-BC5C9CE0E910}" srcOrd="0" destOrd="0" presId="urn:microsoft.com/office/officeart/2005/8/layout/hierarchy1"/>
    <dgm:cxn modelId="{1D6CCAF4-87B1-4E62-B4C7-A912D9940323}" srcId="{7196990D-2480-4B03-99F7-3B8350E2CC37}" destId="{2CDFFE25-4E7F-4BD1-9AD5-2ED551399CA1}" srcOrd="0" destOrd="0" parTransId="{AC44A3CB-621A-4B2F-890C-3BCDB8E6B937}" sibTransId="{293C8618-ED7F-4059-9CF6-2BAB29A3A0DD}"/>
    <dgm:cxn modelId="{11FBE491-FAAB-4F3B-BCAE-E53E6271E0BD}" type="presOf" srcId="{7196990D-2480-4B03-99F7-3B8350E2CC37}" destId="{C5992314-C8EA-4D60-BC19-704D3F509D4B}" srcOrd="0" destOrd="0" presId="urn:microsoft.com/office/officeart/2005/8/layout/hierarchy1"/>
    <dgm:cxn modelId="{BEBB2DD8-A2B1-476C-B6C8-D89FCEFD0060}" type="presOf" srcId="{80418183-B9A8-4466-BDAA-BEC6493629E3}" destId="{415DCD2A-4311-4C9B-897D-2C8C3D336541}" srcOrd="0" destOrd="0" presId="urn:microsoft.com/office/officeart/2005/8/layout/hierarchy1"/>
    <dgm:cxn modelId="{378CD298-76F6-4DAE-9C42-156F1ECADE2C}" type="presParOf" srcId="{C5992314-C8EA-4D60-BC19-704D3F509D4B}" destId="{7CA9A95F-7889-4E60-98C3-BC2C59A4C862}" srcOrd="0" destOrd="0" presId="urn:microsoft.com/office/officeart/2005/8/layout/hierarchy1"/>
    <dgm:cxn modelId="{850BF2DD-753C-4597-83A2-B2FD0F430AB1}" type="presParOf" srcId="{7CA9A95F-7889-4E60-98C3-BC2C59A4C862}" destId="{921530CC-3412-4230-9609-3935B6576F21}" srcOrd="0" destOrd="0" presId="urn:microsoft.com/office/officeart/2005/8/layout/hierarchy1"/>
    <dgm:cxn modelId="{134E9B46-38CD-4A51-ADEB-AE37770C8655}" type="presParOf" srcId="{921530CC-3412-4230-9609-3935B6576F21}" destId="{E010DA12-ACC3-48B3-8F3C-B33E9EB6C2E2}" srcOrd="0" destOrd="0" presId="urn:microsoft.com/office/officeart/2005/8/layout/hierarchy1"/>
    <dgm:cxn modelId="{D8BF43AB-D28B-41C7-9A0C-B28F3DE88FE3}" type="presParOf" srcId="{921530CC-3412-4230-9609-3935B6576F21}" destId="{EF58949E-FA3B-405C-9895-4A88F343F848}" srcOrd="1" destOrd="0" presId="urn:microsoft.com/office/officeart/2005/8/layout/hierarchy1"/>
    <dgm:cxn modelId="{5A4663AB-54B2-4B66-91EE-FDCE3470B561}" type="presParOf" srcId="{7CA9A95F-7889-4E60-98C3-BC2C59A4C862}" destId="{4515E999-1524-4578-87F0-08DEBD4F15ED}" srcOrd="1" destOrd="0" presId="urn:microsoft.com/office/officeart/2005/8/layout/hierarchy1"/>
    <dgm:cxn modelId="{4A737E64-7154-4233-A320-4B2D20584F70}" type="presParOf" srcId="{4515E999-1524-4578-87F0-08DEBD4F15ED}" destId="{E1E27F15-4A78-4533-8A95-247CA8CF23A5}" srcOrd="0" destOrd="0" presId="urn:microsoft.com/office/officeart/2005/8/layout/hierarchy1"/>
    <dgm:cxn modelId="{4AA7CDB4-F978-43AB-8E58-08EE52138FE6}" type="presParOf" srcId="{4515E999-1524-4578-87F0-08DEBD4F15ED}" destId="{FF57B5AF-A346-4CDC-BF12-277537BB513B}" srcOrd="1" destOrd="0" presId="urn:microsoft.com/office/officeart/2005/8/layout/hierarchy1"/>
    <dgm:cxn modelId="{1985EE75-7E20-4CBE-8F14-F5FD14866A10}" type="presParOf" srcId="{FF57B5AF-A346-4CDC-BF12-277537BB513B}" destId="{107A7C9D-437C-43C1-A4E3-112D8A2028BC}" srcOrd="0" destOrd="0" presId="urn:microsoft.com/office/officeart/2005/8/layout/hierarchy1"/>
    <dgm:cxn modelId="{83D31F2A-4044-4FDC-AB4F-0DE00C597B71}" type="presParOf" srcId="{107A7C9D-437C-43C1-A4E3-112D8A2028BC}" destId="{8F4092D5-BFBA-42A7-8840-BB358BEF7E0D}" srcOrd="0" destOrd="0" presId="urn:microsoft.com/office/officeart/2005/8/layout/hierarchy1"/>
    <dgm:cxn modelId="{38BEA8F5-01EB-4568-A3F9-660CBE155623}" type="presParOf" srcId="{107A7C9D-437C-43C1-A4E3-112D8A2028BC}" destId="{415DCD2A-4311-4C9B-897D-2C8C3D336541}" srcOrd="1" destOrd="0" presId="urn:microsoft.com/office/officeart/2005/8/layout/hierarchy1"/>
    <dgm:cxn modelId="{F7B0697B-3894-4951-80F5-E00C47D6046A}" type="presParOf" srcId="{FF57B5AF-A346-4CDC-BF12-277537BB513B}" destId="{7C1C535B-736B-48FB-A9AA-B9D5D55F86A4}" srcOrd="1" destOrd="0" presId="urn:microsoft.com/office/officeart/2005/8/layout/hierarchy1"/>
    <dgm:cxn modelId="{B3A708BF-FBF8-4787-A579-C5CC406017C9}" type="presParOf" srcId="{4515E999-1524-4578-87F0-08DEBD4F15ED}" destId="{848DB94D-4F4F-4D99-BAD9-EB092B73DEA0}" srcOrd="2" destOrd="0" presId="urn:microsoft.com/office/officeart/2005/8/layout/hierarchy1"/>
    <dgm:cxn modelId="{D4098C85-4123-4502-80E7-06DE42F0257F}" type="presParOf" srcId="{4515E999-1524-4578-87F0-08DEBD4F15ED}" destId="{5B6B3EBD-E761-4914-87B1-D431B24C4B1F}" srcOrd="3" destOrd="0" presId="urn:microsoft.com/office/officeart/2005/8/layout/hierarchy1"/>
    <dgm:cxn modelId="{D8840FFF-A001-4DF4-B80B-4F2D5DCEC6C5}" type="presParOf" srcId="{5B6B3EBD-E761-4914-87B1-D431B24C4B1F}" destId="{5ADCB5F4-A3E6-45F6-BD1D-0329EC85B1EB}" srcOrd="0" destOrd="0" presId="urn:microsoft.com/office/officeart/2005/8/layout/hierarchy1"/>
    <dgm:cxn modelId="{7C4F74D2-1188-44E1-9D3A-2183319B2022}" type="presParOf" srcId="{5ADCB5F4-A3E6-45F6-BD1D-0329EC85B1EB}" destId="{B81EE1B7-CE37-4B77-A041-D50BACA6ECF1}" srcOrd="0" destOrd="0" presId="urn:microsoft.com/office/officeart/2005/8/layout/hierarchy1"/>
    <dgm:cxn modelId="{A9A94339-7E29-4E7A-80F2-11A63624B845}" type="presParOf" srcId="{5ADCB5F4-A3E6-45F6-BD1D-0329EC85B1EB}" destId="{9DE6BE1E-B24D-4D2B-A07B-5528EEA6B472}" srcOrd="1" destOrd="0" presId="urn:microsoft.com/office/officeart/2005/8/layout/hierarchy1"/>
    <dgm:cxn modelId="{85E62FF0-2E17-4AFC-B3F8-1B08199872FD}" type="presParOf" srcId="{5B6B3EBD-E761-4914-87B1-D431B24C4B1F}" destId="{7FBC50D2-159C-4C35-967A-03946D8EF775}" srcOrd="1" destOrd="0" presId="urn:microsoft.com/office/officeart/2005/8/layout/hierarchy1"/>
    <dgm:cxn modelId="{B1F5371D-C104-4C6A-8BE2-29A359644489}" type="presParOf" srcId="{4515E999-1524-4578-87F0-08DEBD4F15ED}" destId="{8FAFAA30-3191-45ED-9A0D-BA0A39CBCFD6}" srcOrd="4" destOrd="0" presId="urn:microsoft.com/office/officeart/2005/8/layout/hierarchy1"/>
    <dgm:cxn modelId="{CFB12237-A5B7-42A2-9DDA-ED85C5DB6ECC}" type="presParOf" srcId="{4515E999-1524-4578-87F0-08DEBD4F15ED}" destId="{544BA721-A9CE-43EC-A8A7-F2FF06C7E732}" srcOrd="5" destOrd="0" presId="urn:microsoft.com/office/officeart/2005/8/layout/hierarchy1"/>
    <dgm:cxn modelId="{5F529B6D-FAD4-4A83-A657-7CEB1C09CC5C}" type="presParOf" srcId="{544BA721-A9CE-43EC-A8A7-F2FF06C7E732}" destId="{C7CAD68C-1EF1-4E0B-B138-452C7B1760D1}" srcOrd="0" destOrd="0" presId="urn:microsoft.com/office/officeart/2005/8/layout/hierarchy1"/>
    <dgm:cxn modelId="{E72CF41B-7BDB-4447-A16C-75BDA6AFEAF8}" type="presParOf" srcId="{C7CAD68C-1EF1-4E0B-B138-452C7B1760D1}" destId="{668DF788-E722-4ECF-8D6A-EEDBEF1D5708}" srcOrd="0" destOrd="0" presId="urn:microsoft.com/office/officeart/2005/8/layout/hierarchy1"/>
    <dgm:cxn modelId="{11EA2C76-0E88-46A1-9127-4235AF1E3E9A}" type="presParOf" srcId="{C7CAD68C-1EF1-4E0B-B138-452C7B1760D1}" destId="{9461E704-BA3E-4B2A-840A-C6456C85498B}" srcOrd="1" destOrd="0" presId="urn:microsoft.com/office/officeart/2005/8/layout/hierarchy1"/>
    <dgm:cxn modelId="{E375F71B-5D1F-4B82-B8FC-A6A23DDD2968}" type="presParOf" srcId="{544BA721-A9CE-43EC-A8A7-F2FF06C7E732}" destId="{DA33F88D-A327-465C-A5CC-2BD0F67B3C83}" srcOrd="1" destOrd="0" presId="urn:microsoft.com/office/officeart/2005/8/layout/hierarchy1"/>
    <dgm:cxn modelId="{3A856AA6-2A2C-4159-B4BD-CF7E9B178999}" type="presParOf" srcId="{4515E999-1524-4578-87F0-08DEBD4F15ED}" destId="{72787BB0-4D26-4A20-9978-DCE7B01FDE59}" srcOrd="6" destOrd="0" presId="urn:microsoft.com/office/officeart/2005/8/layout/hierarchy1"/>
    <dgm:cxn modelId="{DC8C4484-EAAA-43E4-B4A2-4445BFC2E4E3}" type="presParOf" srcId="{4515E999-1524-4578-87F0-08DEBD4F15ED}" destId="{BD282429-EE61-4235-97BB-C23F0F67AC8F}" srcOrd="7" destOrd="0" presId="urn:microsoft.com/office/officeart/2005/8/layout/hierarchy1"/>
    <dgm:cxn modelId="{4FD86BB8-D7FC-4B46-8E9B-8F830F381C98}" type="presParOf" srcId="{BD282429-EE61-4235-97BB-C23F0F67AC8F}" destId="{F71CC6AA-214F-485B-AB75-340767826B68}" srcOrd="0" destOrd="0" presId="urn:microsoft.com/office/officeart/2005/8/layout/hierarchy1"/>
    <dgm:cxn modelId="{A48F4D9E-D7E1-4A86-A628-39B326949687}" type="presParOf" srcId="{F71CC6AA-214F-485B-AB75-340767826B68}" destId="{66C70D8B-5491-4695-BB2C-CFE81B0C57BA}" srcOrd="0" destOrd="0" presId="urn:microsoft.com/office/officeart/2005/8/layout/hierarchy1"/>
    <dgm:cxn modelId="{36BE7965-7826-4CE8-98DC-CDA79B16F6D8}" type="presParOf" srcId="{F71CC6AA-214F-485B-AB75-340767826B68}" destId="{55BE14F9-C25F-4BF8-8812-BC5C9CE0E910}" srcOrd="1" destOrd="0" presId="urn:microsoft.com/office/officeart/2005/8/layout/hierarchy1"/>
    <dgm:cxn modelId="{B5D4888E-A93F-4EC7-B848-5FE649127213}" type="presParOf" srcId="{BD282429-EE61-4235-97BB-C23F0F67AC8F}" destId="{699DC8C5-27DB-4DDB-87BE-AE15BA771B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CBF5C-A304-4DA5-AE61-89A5E16E6E4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3F763-2CF2-4700-B175-9FB3A18F0D2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dirty="0">
              <a:solidFill>
                <a:schemeClr val="tx1"/>
              </a:solidFill>
            </a:rPr>
            <a:t>Центр инноваций в социальной сфере</a:t>
          </a:r>
          <a:endParaRPr lang="ru-RU" sz="800" dirty="0">
            <a:solidFill>
              <a:schemeClr val="tx1"/>
            </a:solidFill>
          </a:endParaRPr>
        </a:p>
      </dgm:t>
    </dgm:pt>
    <dgm:pt modelId="{DB31FDAA-0378-45A3-B0A5-6CE237D1EB60}" type="parTrans" cxnId="{3D00EA8C-8217-417B-AC34-86C38CCA558E}">
      <dgm:prSet/>
      <dgm:spPr/>
      <dgm:t>
        <a:bodyPr/>
        <a:lstStyle/>
        <a:p>
          <a:endParaRPr lang="ru-RU"/>
        </a:p>
      </dgm:t>
    </dgm:pt>
    <dgm:pt modelId="{C6C3C72D-516E-49F2-823E-DDAB9A747DAB}" type="sibTrans" cxnId="{3D00EA8C-8217-417B-AC34-86C38CCA558E}">
      <dgm:prSet/>
      <dgm:spPr/>
      <dgm:t>
        <a:bodyPr/>
        <a:lstStyle/>
        <a:p>
          <a:endParaRPr lang="ru-RU"/>
        </a:p>
      </dgm:t>
    </dgm:pt>
    <dgm:pt modelId="{9EDB7429-33B0-427E-B780-57339522111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dirty="0">
              <a:solidFill>
                <a:schemeClr val="tx1"/>
              </a:solidFill>
            </a:rPr>
            <a:t>Центр нормативно-технической поддержки инноваций</a:t>
          </a:r>
          <a:endParaRPr lang="ru-RU" sz="800" dirty="0">
            <a:solidFill>
              <a:schemeClr val="tx1"/>
            </a:solidFill>
          </a:endParaRPr>
        </a:p>
      </dgm:t>
    </dgm:pt>
    <dgm:pt modelId="{237C4F41-DEF2-4799-A7F0-612A0408E57A}" type="parTrans" cxnId="{6CE27DCA-AED0-40DE-89C7-FEB011F15AFE}">
      <dgm:prSet/>
      <dgm:spPr/>
      <dgm:t>
        <a:bodyPr/>
        <a:lstStyle/>
        <a:p>
          <a:endParaRPr lang="ru-RU"/>
        </a:p>
      </dgm:t>
    </dgm:pt>
    <dgm:pt modelId="{4A13E28B-3CFB-498B-BD8F-EFFC1F8400B6}" type="sibTrans" cxnId="{6CE27DCA-AED0-40DE-89C7-FEB011F15AFE}">
      <dgm:prSet/>
      <dgm:spPr/>
      <dgm:t>
        <a:bodyPr/>
        <a:lstStyle/>
        <a:p>
          <a:endParaRPr lang="ru-RU"/>
        </a:p>
      </dgm:t>
    </dgm:pt>
    <dgm:pt modelId="{3828D380-87B7-490A-8795-6B53A2AEEA4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dirty="0">
              <a:solidFill>
                <a:schemeClr val="tx1"/>
              </a:solidFill>
            </a:rPr>
            <a:t>Региональный центр инжиниринга</a:t>
          </a:r>
          <a:endParaRPr lang="ru-RU" sz="800" dirty="0">
            <a:solidFill>
              <a:schemeClr val="tx1"/>
            </a:solidFill>
          </a:endParaRPr>
        </a:p>
      </dgm:t>
    </dgm:pt>
    <dgm:pt modelId="{200BA8FA-4C49-43CC-AAA9-1F24313992F9}" type="parTrans" cxnId="{B1614CF5-A46A-4F23-B22C-65C6B1C63DE8}">
      <dgm:prSet/>
      <dgm:spPr/>
      <dgm:t>
        <a:bodyPr/>
        <a:lstStyle/>
        <a:p>
          <a:endParaRPr lang="ru-RU"/>
        </a:p>
      </dgm:t>
    </dgm:pt>
    <dgm:pt modelId="{53F68DEA-E603-48F6-B1EA-83D073E8FAF2}" type="sibTrans" cxnId="{B1614CF5-A46A-4F23-B22C-65C6B1C63DE8}">
      <dgm:prSet/>
      <dgm:spPr/>
      <dgm:t>
        <a:bodyPr/>
        <a:lstStyle/>
        <a:p>
          <a:endParaRPr lang="ru-RU"/>
        </a:p>
      </dgm:t>
    </dgm:pt>
    <dgm:pt modelId="{79E75802-C085-44A0-80AE-2EB7C87E8B2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dirty="0">
              <a:solidFill>
                <a:schemeClr val="tx1"/>
              </a:solidFill>
            </a:rPr>
            <a:t>Центр сертификации, стандартизации и испытаний</a:t>
          </a:r>
          <a:endParaRPr lang="ru-RU" sz="800" dirty="0">
            <a:solidFill>
              <a:schemeClr val="tx1"/>
            </a:solidFill>
          </a:endParaRPr>
        </a:p>
      </dgm:t>
    </dgm:pt>
    <dgm:pt modelId="{F8A6E72A-28F2-4CEC-ACCC-ABB2CB0D62FF}" type="parTrans" cxnId="{144B7D32-DBA2-4624-BE47-83D06FA8ED3D}">
      <dgm:prSet/>
      <dgm:spPr/>
      <dgm:t>
        <a:bodyPr/>
        <a:lstStyle/>
        <a:p>
          <a:endParaRPr lang="ru-RU"/>
        </a:p>
      </dgm:t>
    </dgm:pt>
    <dgm:pt modelId="{D5BCBDC6-9117-4C92-A8EE-2590E9F0C277}" type="sibTrans" cxnId="{144B7D32-DBA2-4624-BE47-83D06FA8ED3D}">
      <dgm:prSet/>
      <dgm:spPr/>
      <dgm:t>
        <a:bodyPr/>
        <a:lstStyle/>
        <a:p>
          <a:endParaRPr lang="ru-RU"/>
        </a:p>
      </dgm:t>
    </dgm:pt>
    <dgm:pt modelId="{27E1EE02-A543-44F9-B0BD-F73DEA134EB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dirty="0">
              <a:solidFill>
                <a:schemeClr val="tx1"/>
              </a:solidFill>
            </a:rPr>
            <a:t>Центр народно-художественных промыслов</a:t>
          </a:r>
          <a:endParaRPr lang="ru-RU" sz="800" dirty="0">
            <a:solidFill>
              <a:schemeClr val="tx1"/>
            </a:solidFill>
          </a:endParaRPr>
        </a:p>
      </dgm:t>
    </dgm:pt>
    <dgm:pt modelId="{972CE5A8-036A-4D0E-8328-74AAA4FB6F80}" type="parTrans" cxnId="{6B1BB2CE-8A2A-42DF-B5E6-3AFB278F8FBB}">
      <dgm:prSet/>
      <dgm:spPr/>
      <dgm:t>
        <a:bodyPr/>
        <a:lstStyle/>
        <a:p>
          <a:endParaRPr lang="ru-RU"/>
        </a:p>
      </dgm:t>
    </dgm:pt>
    <dgm:pt modelId="{D402BB53-518A-408E-9D8B-14C13FA25460}" type="sibTrans" cxnId="{6B1BB2CE-8A2A-42DF-B5E6-3AFB278F8FBB}">
      <dgm:prSet/>
      <dgm:spPr/>
      <dgm:t>
        <a:bodyPr/>
        <a:lstStyle/>
        <a:p>
          <a:endParaRPr lang="ru-RU"/>
        </a:p>
      </dgm:t>
    </dgm:pt>
    <dgm:pt modelId="{412EC3F2-1937-4F47-9EC1-587FC6C8DCD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dirty="0">
              <a:solidFill>
                <a:schemeClr val="tx1"/>
              </a:solidFill>
              <a:latin typeface="PT Sans" panose="020B0503020203020204" pitchFamily="34" charset="-52"/>
              <a:cs typeface="Arial" panose="020B0604020202020204" pitchFamily="34" charset="0"/>
            </a:rPr>
            <a:t>Бизнес-инкубатор и Коворкинг</a:t>
          </a:r>
        </a:p>
      </dgm:t>
    </dgm:pt>
    <dgm:pt modelId="{A4D43EE6-1FD5-4F08-A189-A376ABC5571E}" type="parTrans" cxnId="{AED0BE21-8D04-4D8B-ADFD-66D18D00317C}">
      <dgm:prSet/>
      <dgm:spPr/>
      <dgm:t>
        <a:bodyPr/>
        <a:lstStyle/>
        <a:p>
          <a:endParaRPr lang="ru-RU"/>
        </a:p>
      </dgm:t>
    </dgm:pt>
    <dgm:pt modelId="{0D1663FA-D09F-468E-A13F-E692D9EDF7E1}" type="sibTrans" cxnId="{AED0BE21-8D04-4D8B-ADFD-66D18D00317C}">
      <dgm:prSet/>
      <dgm:spPr/>
      <dgm:t>
        <a:bodyPr/>
        <a:lstStyle/>
        <a:p>
          <a:endParaRPr lang="ru-RU"/>
        </a:p>
      </dgm:t>
    </dgm:pt>
    <dgm:pt modelId="{EFA86B54-FE15-45E6-8B81-94861807D86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dirty="0">
              <a:solidFill>
                <a:schemeClr val="tx1"/>
              </a:solidFill>
            </a:rPr>
            <a:t>Центр кластерного развития</a:t>
          </a:r>
        </a:p>
      </dgm:t>
    </dgm:pt>
    <dgm:pt modelId="{22584980-0B47-4432-9125-8668350E9DAB}" type="parTrans" cxnId="{4F740E37-6520-4EF8-BF15-E8487AC7081F}">
      <dgm:prSet/>
      <dgm:spPr/>
      <dgm:t>
        <a:bodyPr/>
        <a:lstStyle/>
        <a:p>
          <a:endParaRPr lang="ru-RU"/>
        </a:p>
      </dgm:t>
    </dgm:pt>
    <dgm:pt modelId="{E1063B45-6D9A-4B85-BDC6-847FA11995E2}" type="sibTrans" cxnId="{4F740E37-6520-4EF8-BF15-E8487AC7081F}">
      <dgm:prSet/>
      <dgm:spPr/>
      <dgm:t>
        <a:bodyPr/>
        <a:lstStyle/>
        <a:p>
          <a:endParaRPr lang="ru-RU"/>
        </a:p>
      </dgm:t>
    </dgm:pt>
    <dgm:pt modelId="{EDE8744C-5C95-4F9F-8340-2880D0249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dirty="0">
              <a:solidFill>
                <a:schemeClr val="tx1"/>
              </a:solidFill>
              <a:latin typeface="PT Sans" panose="020B0503020203020204" pitchFamily="34" charset="-52"/>
            </a:rPr>
            <a:t>Центр</a:t>
          </a:r>
          <a:r>
            <a:rPr lang="ru-RU" sz="800" dirty="0">
              <a:solidFill>
                <a:schemeClr val="tx1"/>
              </a:solidFill>
            </a:rPr>
            <a:t> поддержки предпринимательства</a:t>
          </a:r>
        </a:p>
      </dgm:t>
    </dgm:pt>
    <dgm:pt modelId="{3AB56629-1F80-4FB3-9656-BF05E204775B}" type="parTrans" cxnId="{309DCCDD-746C-4F0F-AFAE-88BB0FDC827D}">
      <dgm:prSet/>
      <dgm:spPr/>
      <dgm:t>
        <a:bodyPr/>
        <a:lstStyle/>
        <a:p>
          <a:endParaRPr lang="ru-RU"/>
        </a:p>
      </dgm:t>
    </dgm:pt>
    <dgm:pt modelId="{5518F60E-BD66-4BC7-A10C-815F9B505933}" type="sibTrans" cxnId="{309DCCDD-746C-4F0F-AFAE-88BB0FDC827D}">
      <dgm:prSet/>
      <dgm:spPr/>
      <dgm:t>
        <a:bodyPr/>
        <a:lstStyle/>
        <a:p>
          <a:endParaRPr lang="ru-RU"/>
        </a:p>
      </dgm:t>
    </dgm:pt>
    <dgm:pt modelId="{6B6684A9-DB02-4CB4-845F-13CE716104D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0" dirty="0">
              <a:solidFill>
                <a:schemeClr val="tx1"/>
              </a:solidFill>
              <a:latin typeface="PT Sans" panose="020B0503020203020204" pitchFamily="34" charset="-52"/>
            </a:rPr>
            <a:t>Центр по развитию инвестиционной деятельности</a:t>
          </a:r>
          <a:endParaRPr lang="ru-RU" sz="800" b="0" dirty="0">
            <a:solidFill>
              <a:schemeClr val="tx1"/>
            </a:solidFill>
          </a:endParaRPr>
        </a:p>
      </dgm:t>
    </dgm:pt>
    <dgm:pt modelId="{8B27D937-BA61-4F5B-9C5C-10429358661D}" type="parTrans" cxnId="{71C1CBED-5E32-40A8-8690-C3798896EF41}">
      <dgm:prSet/>
      <dgm:spPr/>
      <dgm:t>
        <a:bodyPr/>
        <a:lstStyle/>
        <a:p>
          <a:endParaRPr lang="ru-RU"/>
        </a:p>
      </dgm:t>
    </dgm:pt>
    <dgm:pt modelId="{0CA662F0-8FC2-4B7F-BE0D-76CDDE6FE96A}" type="sibTrans" cxnId="{71C1CBED-5E32-40A8-8690-C3798896EF41}">
      <dgm:prSet/>
      <dgm:spPr/>
      <dgm:t>
        <a:bodyPr/>
        <a:lstStyle/>
        <a:p>
          <a:endParaRPr lang="ru-RU"/>
        </a:p>
      </dgm:t>
    </dgm:pt>
    <dgm:pt modelId="{BB3ACAC9-9836-4282-8FCC-FC2C1704FEB0}" type="pres">
      <dgm:prSet presAssocID="{DBECBF5C-A304-4DA5-AE61-89A5E16E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EBC2E-403F-444E-8D17-87B05129BDA6}" type="pres">
      <dgm:prSet presAssocID="{EDE8744C-5C95-4F9F-8340-2880D0249B5F}" presName="node" presStyleLbl="node1" presStyleIdx="0" presStyleCnt="9" custScaleX="136239" custScaleY="114104" custRadScaleRad="97944" custRadScaleInc="-2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F42EB-EE22-4539-AFD5-8C722A6B4546}" type="pres">
      <dgm:prSet presAssocID="{5518F60E-BD66-4BC7-A10C-815F9B505933}" presName="sibTrans" presStyleLbl="sibTrans2D1" presStyleIdx="0" presStyleCnt="9"/>
      <dgm:spPr/>
      <dgm:t>
        <a:bodyPr/>
        <a:lstStyle/>
        <a:p>
          <a:endParaRPr lang="ru-RU"/>
        </a:p>
      </dgm:t>
    </dgm:pt>
    <dgm:pt modelId="{3A9C8992-A2B4-48DC-A767-4ED663A79170}" type="pres">
      <dgm:prSet presAssocID="{5518F60E-BD66-4BC7-A10C-815F9B50593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360D9E2-DBC8-4790-90D7-1E9BF9347DF2}" type="pres">
      <dgm:prSet presAssocID="{4703F763-2CF2-4700-B175-9FB3A18F0D27}" presName="node" presStyleLbl="node1" presStyleIdx="1" presStyleCnt="9" custScaleX="119630" custScaleY="113179" custRadScaleRad="97820" custRadScaleInc="1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EF43C-1748-487F-BDE2-0770FBC170BE}" type="pres">
      <dgm:prSet presAssocID="{C6C3C72D-516E-49F2-823E-DDAB9A747DAB}" presName="sibTrans" presStyleLbl="sibTrans2D1" presStyleIdx="1" presStyleCnt="9"/>
      <dgm:spPr/>
      <dgm:t>
        <a:bodyPr/>
        <a:lstStyle/>
        <a:p>
          <a:endParaRPr lang="ru-RU"/>
        </a:p>
      </dgm:t>
    </dgm:pt>
    <dgm:pt modelId="{A5D5A380-5643-42B8-8504-83CE49223755}" type="pres">
      <dgm:prSet presAssocID="{C6C3C72D-516E-49F2-823E-DDAB9A747DAB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EDA7788-F1B5-4025-8305-A3B1D783C29B}" type="pres">
      <dgm:prSet presAssocID="{3828D380-87B7-490A-8795-6B53A2AEEA45}" presName="node" presStyleLbl="node1" presStyleIdx="2" presStyleCnt="9" custScaleX="120100" custScaleY="120279" custRadScaleRad="98545" custRadScaleInc="5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15351-B8C1-4F05-81F2-E6CB812F045F}" type="pres">
      <dgm:prSet presAssocID="{53F68DEA-E603-48F6-B1EA-83D073E8FAF2}" presName="sibTrans" presStyleLbl="sibTrans2D1" presStyleIdx="2" presStyleCnt="9"/>
      <dgm:spPr/>
      <dgm:t>
        <a:bodyPr/>
        <a:lstStyle/>
        <a:p>
          <a:endParaRPr lang="ru-RU"/>
        </a:p>
      </dgm:t>
    </dgm:pt>
    <dgm:pt modelId="{0E5F1DE8-C1E0-46B2-83D6-E000BA494209}" type="pres">
      <dgm:prSet presAssocID="{53F68DEA-E603-48F6-B1EA-83D073E8FAF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54BECC2-6480-47EF-AC84-AF48E1FE8090}" type="pres">
      <dgm:prSet presAssocID="{79E75802-C085-44A0-80AE-2EB7C87E8B2C}" presName="node" presStyleLbl="node1" presStyleIdx="3" presStyleCnt="9" custScaleX="124267" custScaleY="12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D3A8-F6AD-4238-B0C2-45AE34DAF893}" type="pres">
      <dgm:prSet presAssocID="{D5BCBDC6-9117-4C92-A8EE-2590E9F0C277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07394EE-D0C1-4EE7-B4D7-19947188D3A5}" type="pres">
      <dgm:prSet presAssocID="{D5BCBDC6-9117-4C92-A8EE-2590E9F0C277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63DCC0F4-7A11-4E0F-86DC-9906787E3EF3}" type="pres">
      <dgm:prSet presAssocID="{27E1EE02-A543-44F9-B0BD-F73DEA134EBA}" presName="node" presStyleLbl="node1" presStyleIdx="4" presStyleCnt="9" custScaleX="120608" custScaleY="117134" custRadScaleRad="102064" custRadScaleInc="2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BE0BA-37F4-4448-B376-D5C58E4C6597}" type="pres">
      <dgm:prSet presAssocID="{D402BB53-518A-408E-9D8B-14C13FA25460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0C9DB0C-FB5C-4707-BA04-2E4BF0C2F55E}" type="pres">
      <dgm:prSet presAssocID="{D402BB53-518A-408E-9D8B-14C13FA2546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59559912-7AA2-4C7C-894E-3FA03FAFD336}" type="pres">
      <dgm:prSet presAssocID="{412EC3F2-1937-4F47-9EC1-587FC6C8DCDF}" presName="node" presStyleLbl="node1" presStyleIdx="5" presStyleCnt="9" custScaleX="117866" custScaleY="112001" custRadScaleRad="102183" custRadScaleInc="-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401FF-6226-4A91-A0B1-A1AC96CE79F8}" type="pres">
      <dgm:prSet presAssocID="{0D1663FA-D09F-468E-A13F-E692D9EDF7E1}" presName="sibTrans" presStyleLbl="sibTrans2D1" presStyleIdx="5" presStyleCnt="9"/>
      <dgm:spPr/>
      <dgm:t>
        <a:bodyPr/>
        <a:lstStyle/>
        <a:p>
          <a:endParaRPr lang="ru-RU"/>
        </a:p>
      </dgm:t>
    </dgm:pt>
    <dgm:pt modelId="{253507BE-1F66-4084-AD27-A09F48D3597D}" type="pres">
      <dgm:prSet presAssocID="{0D1663FA-D09F-468E-A13F-E692D9EDF7E1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20A4A33C-76D9-4D14-A945-FB669E8B5C6B}" type="pres">
      <dgm:prSet presAssocID="{EFA86B54-FE15-45E6-8B81-94861807D868}" presName="node" presStyleLbl="node1" presStyleIdx="6" presStyleCnt="9" custScaleX="114194" custScaleY="104979" custRadScaleRad="101484" custRadScaleInc="-5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21D56-BA72-4F47-9A61-038E1A7C1829}" type="pres">
      <dgm:prSet presAssocID="{E1063B45-6D9A-4B85-BDC6-847FA11995E2}" presName="sibTrans" presStyleLbl="sibTrans2D1" presStyleIdx="6" presStyleCnt="9"/>
      <dgm:spPr/>
      <dgm:t>
        <a:bodyPr/>
        <a:lstStyle/>
        <a:p>
          <a:endParaRPr lang="ru-RU"/>
        </a:p>
      </dgm:t>
    </dgm:pt>
    <dgm:pt modelId="{74840195-B751-4C69-A65E-FE49B28D905A}" type="pres">
      <dgm:prSet presAssocID="{E1063B45-6D9A-4B85-BDC6-847FA11995E2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B1AD5EB1-AD1F-409C-BFD3-282466E5DA0E}" type="pres">
      <dgm:prSet presAssocID="{6B6684A9-DB02-4CB4-845F-13CE716104DE}" presName="node" presStyleLbl="node1" presStyleIdx="7" presStyleCnt="9" custScaleX="130694" custScaleY="127838" custRadScaleRad="100221" custRadScaleInc="-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94F7-8469-4559-A78D-C3E43EE2A514}" type="pres">
      <dgm:prSet presAssocID="{0CA662F0-8FC2-4B7F-BE0D-76CDDE6FE96A}" presName="sibTrans" presStyleLbl="sibTrans2D1" presStyleIdx="7" presStyleCnt="9"/>
      <dgm:spPr/>
      <dgm:t>
        <a:bodyPr/>
        <a:lstStyle/>
        <a:p>
          <a:endParaRPr lang="ru-RU"/>
        </a:p>
      </dgm:t>
    </dgm:pt>
    <dgm:pt modelId="{6F3B53ED-0A26-428E-8A91-19BEE0CC80D9}" type="pres">
      <dgm:prSet presAssocID="{0CA662F0-8FC2-4B7F-BE0D-76CDDE6FE96A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352A7DD6-4640-4F45-828A-C1E0D76FF670}" type="pres">
      <dgm:prSet presAssocID="{9EDB7429-33B0-427E-B780-57339522111B}" presName="node" presStyleLbl="node1" presStyleIdx="8" presStyleCnt="9" custScaleX="105028" custScaleY="103936" custRadScaleRad="98867" custRadScaleInc="-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51E13-405B-4258-9AE9-203FBBFEFF4F}" type="pres">
      <dgm:prSet presAssocID="{4A13E28B-3CFB-498B-BD8F-EFFC1F8400B6}" presName="sibTrans" presStyleLbl="sibTrans2D1" presStyleIdx="8" presStyleCnt="9"/>
      <dgm:spPr/>
      <dgm:t>
        <a:bodyPr/>
        <a:lstStyle/>
        <a:p>
          <a:endParaRPr lang="ru-RU"/>
        </a:p>
      </dgm:t>
    </dgm:pt>
    <dgm:pt modelId="{0EB4A46F-5819-4705-B6C1-3E82022F617D}" type="pres">
      <dgm:prSet presAssocID="{4A13E28B-3CFB-498B-BD8F-EFFC1F8400B6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8772BDF5-0665-488D-9155-C61FEE95DCEF}" type="presOf" srcId="{79E75802-C085-44A0-80AE-2EB7C87E8B2C}" destId="{854BECC2-6480-47EF-AC84-AF48E1FE8090}" srcOrd="0" destOrd="0" presId="urn:microsoft.com/office/officeart/2005/8/layout/cycle2"/>
    <dgm:cxn modelId="{35D0735F-08ED-4DF8-9D78-9AD05B2BD7EB}" type="presOf" srcId="{0CA662F0-8FC2-4B7F-BE0D-76CDDE6FE96A}" destId="{5D3394F7-8469-4559-A78D-C3E43EE2A514}" srcOrd="0" destOrd="0" presId="urn:microsoft.com/office/officeart/2005/8/layout/cycle2"/>
    <dgm:cxn modelId="{5129767A-8E1C-435E-91B0-C7C8F81B228B}" type="presOf" srcId="{EFA86B54-FE15-45E6-8B81-94861807D868}" destId="{20A4A33C-76D9-4D14-A945-FB669E8B5C6B}" srcOrd="0" destOrd="0" presId="urn:microsoft.com/office/officeart/2005/8/layout/cycle2"/>
    <dgm:cxn modelId="{29761615-B7AA-4AC1-97B5-10C413696437}" type="presOf" srcId="{4703F763-2CF2-4700-B175-9FB3A18F0D27}" destId="{4360D9E2-DBC8-4790-90D7-1E9BF9347DF2}" srcOrd="0" destOrd="0" presId="urn:microsoft.com/office/officeart/2005/8/layout/cycle2"/>
    <dgm:cxn modelId="{DC77916E-F4B7-400A-8948-3D5177BAD40E}" type="presOf" srcId="{E1063B45-6D9A-4B85-BDC6-847FA11995E2}" destId="{98E21D56-BA72-4F47-9A61-038E1A7C1829}" srcOrd="0" destOrd="0" presId="urn:microsoft.com/office/officeart/2005/8/layout/cycle2"/>
    <dgm:cxn modelId="{B630145C-EE24-4055-B3AA-68C93A0636F4}" type="presOf" srcId="{D5BCBDC6-9117-4C92-A8EE-2590E9F0C277}" destId="{5E96D3A8-F6AD-4238-B0C2-45AE34DAF893}" srcOrd="0" destOrd="0" presId="urn:microsoft.com/office/officeart/2005/8/layout/cycle2"/>
    <dgm:cxn modelId="{1DF411CA-5245-4564-A68A-CE61B018BB09}" type="presOf" srcId="{53F68DEA-E603-48F6-B1EA-83D073E8FAF2}" destId="{82615351-B8C1-4F05-81F2-E6CB812F045F}" srcOrd="0" destOrd="0" presId="urn:microsoft.com/office/officeart/2005/8/layout/cycle2"/>
    <dgm:cxn modelId="{B1614CF5-A46A-4F23-B22C-65C6B1C63DE8}" srcId="{DBECBF5C-A304-4DA5-AE61-89A5E16E6E46}" destId="{3828D380-87B7-490A-8795-6B53A2AEEA45}" srcOrd="2" destOrd="0" parTransId="{200BA8FA-4C49-43CC-AAA9-1F24313992F9}" sibTransId="{53F68DEA-E603-48F6-B1EA-83D073E8FAF2}"/>
    <dgm:cxn modelId="{553A8AC0-6802-4169-8CBF-8A506348A09E}" type="presOf" srcId="{EDE8744C-5C95-4F9F-8340-2880D0249B5F}" destId="{FFEEBC2E-403F-444E-8D17-87B05129BDA6}" srcOrd="0" destOrd="0" presId="urn:microsoft.com/office/officeart/2005/8/layout/cycle2"/>
    <dgm:cxn modelId="{63E2B818-55B4-48F6-99BF-29C094B8F9C3}" type="presOf" srcId="{D402BB53-518A-408E-9D8B-14C13FA25460}" destId="{60C9DB0C-FB5C-4707-BA04-2E4BF0C2F55E}" srcOrd="1" destOrd="0" presId="urn:microsoft.com/office/officeart/2005/8/layout/cycle2"/>
    <dgm:cxn modelId="{6B1BB2CE-8A2A-42DF-B5E6-3AFB278F8FBB}" srcId="{DBECBF5C-A304-4DA5-AE61-89A5E16E6E46}" destId="{27E1EE02-A543-44F9-B0BD-F73DEA134EBA}" srcOrd="4" destOrd="0" parTransId="{972CE5A8-036A-4D0E-8328-74AAA4FB6F80}" sibTransId="{D402BB53-518A-408E-9D8B-14C13FA25460}"/>
    <dgm:cxn modelId="{C3992F49-7C66-4482-86F7-F52AC4A942FC}" type="presOf" srcId="{4A13E28B-3CFB-498B-BD8F-EFFC1F8400B6}" destId="{32951E13-405B-4258-9AE9-203FBBFEFF4F}" srcOrd="0" destOrd="0" presId="urn:microsoft.com/office/officeart/2005/8/layout/cycle2"/>
    <dgm:cxn modelId="{6C530E91-A402-4260-8993-BD6B3BB13589}" type="presOf" srcId="{9EDB7429-33B0-427E-B780-57339522111B}" destId="{352A7DD6-4640-4F45-828A-C1E0D76FF670}" srcOrd="0" destOrd="0" presId="urn:microsoft.com/office/officeart/2005/8/layout/cycle2"/>
    <dgm:cxn modelId="{B94930D6-5CF3-45D7-89CA-D237D61A70CD}" type="presOf" srcId="{D402BB53-518A-408E-9D8B-14C13FA25460}" destId="{995BE0BA-37F4-4448-B376-D5C58E4C6597}" srcOrd="0" destOrd="0" presId="urn:microsoft.com/office/officeart/2005/8/layout/cycle2"/>
    <dgm:cxn modelId="{E7389854-60B7-4184-8C82-DA224FD19D68}" type="presOf" srcId="{0D1663FA-D09F-468E-A13F-E692D9EDF7E1}" destId="{253507BE-1F66-4084-AD27-A09F48D3597D}" srcOrd="1" destOrd="0" presId="urn:microsoft.com/office/officeart/2005/8/layout/cycle2"/>
    <dgm:cxn modelId="{95F8A439-AD6C-4C70-AE01-3628729A47A2}" type="presOf" srcId="{5518F60E-BD66-4BC7-A10C-815F9B505933}" destId="{3A9C8992-A2B4-48DC-A767-4ED663A79170}" srcOrd="1" destOrd="0" presId="urn:microsoft.com/office/officeart/2005/8/layout/cycle2"/>
    <dgm:cxn modelId="{6CE27DCA-AED0-40DE-89C7-FEB011F15AFE}" srcId="{DBECBF5C-A304-4DA5-AE61-89A5E16E6E46}" destId="{9EDB7429-33B0-427E-B780-57339522111B}" srcOrd="8" destOrd="0" parTransId="{237C4F41-DEF2-4799-A7F0-612A0408E57A}" sibTransId="{4A13E28B-3CFB-498B-BD8F-EFFC1F8400B6}"/>
    <dgm:cxn modelId="{B9CA8C44-3CFC-4323-8700-F6146584F788}" type="presOf" srcId="{412EC3F2-1937-4F47-9EC1-587FC6C8DCDF}" destId="{59559912-7AA2-4C7C-894E-3FA03FAFD336}" srcOrd="0" destOrd="0" presId="urn:microsoft.com/office/officeart/2005/8/layout/cycle2"/>
    <dgm:cxn modelId="{D2C14EF7-37A0-4246-BD35-9279EF77C451}" type="presOf" srcId="{D5BCBDC6-9117-4C92-A8EE-2590E9F0C277}" destId="{C07394EE-D0C1-4EE7-B4D7-19947188D3A5}" srcOrd="1" destOrd="0" presId="urn:microsoft.com/office/officeart/2005/8/layout/cycle2"/>
    <dgm:cxn modelId="{E480D918-2E26-471D-9287-C7882ECCF7B0}" type="presOf" srcId="{E1063B45-6D9A-4B85-BDC6-847FA11995E2}" destId="{74840195-B751-4C69-A65E-FE49B28D905A}" srcOrd="1" destOrd="0" presId="urn:microsoft.com/office/officeart/2005/8/layout/cycle2"/>
    <dgm:cxn modelId="{2EE32612-0FEB-4A20-B896-16B92830FDC1}" type="presOf" srcId="{4A13E28B-3CFB-498B-BD8F-EFFC1F8400B6}" destId="{0EB4A46F-5819-4705-B6C1-3E82022F617D}" srcOrd="1" destOrd="0" presId="urn:microsoft.com/office/officeart/2005/8/layout/cycle2"/>
    <dgm:cxn modelId="{862F7E77-8E6B-4C9B-8DDA-5AEAA2702C90}" type="presOf" srcId="{6B6684A9-DB02-4CB4-845F-13CE716104DE}" destId="{B1AD5EB1-AD1F-409C-BFD3-282466E5DA0E}" srcOrd="0" destOrd="0" presId="urn:microsoft.com/office/officeart/2005/8/layout/cycle2"/>
    <dgm:cxn modelId="{AED0BE21-8D04-4D8B-ADFD-66D18D00317C}" srcId="{DBECBF5C-A304-4DA5-AE61-89A5E16E6E46}" destId="{412EC3F2-1937-4F47-9EC1-587FC6C8DCDF}" srcOrd="5" destOrd="0" parTransId="{A4D43EE6-1FD5-4F08-A189-A376ABC5571E}" sibTransId="{0D1663FA-D09F-468E-A13F-E692D9EDF7E1}"/>
    <dgm:cxn modelId="{309DCCDD-746C-4F0F-AFAE-88BB0FDC827D}" srcId="{DBECBF5C-A304-4DA5-AE61-89A5E16E6E46}" destId="{EDE8744C-5C95-4F9F-8340-2880D0249B5F}" srcOrd="0" destOrd="0" parTransId="{3AB56629-1F80-4FB3-9656-BF05E204775B}" sibTransId="{5518F60E-BD66-4BC7-A10C-815F9B505933}"/>
    <dgm:cxn modelId="{3D00EA8C-8217-417B-AC34-86C38CCA558E}" srcId="{DBECBF5C-A304-4DA5-AE61-89A5E16E6E46}" destId="{4703F763-2CF2-4700-B175-9FB3A18F0D27}" srcOrd="1" destOrd="0" parTransId="{DB31FDAA-0378-45A3-B0A5-6CE237D1EB60}" sibTransId="{C6C3C72D-516E-49F2-823E-DDAB9A747DAB}"/>
    <dgm:cxn modelId="{A54EBD92-7CE1-499C-823B-BDB7EC532C3B}" type="presOf" srcId="{DBECBF5C-A304-4DA5-AE61-89A5E16E6E46}" destId="{BB3ACAC9-9836-4282-8FCC-FC2C1704FEB0}" srcOrd="0" destOrd="0" presId="urn:microsoft.com/office/officeart/2005/8/layout/cycle2"/>
    <dgm:cxn modelId="{8521A383-79AD-4085-8243-F16ABC60B6F8}" type="presOf" srcId="{27E1EE02-A543-44F9-B0BD-F73DEA134EBA}" destId="{63DCC0F4-7A11-4E0F-86DC-9906787E3EF3}" srcOrd="0" destOrd="0" presId="urn:microsoft.com/office/officeart/2005/8/layout/cycle2"/>
    <dgm:cxn modelId="{A4B08723-6068-4288-BDDE-7EF6CB8685C1}" type="presOf" srcId="{C6C3C72D-516E-49F2-823E-DDAB9A747DAB}" destId="{A5D5A380-5643-42B8-8504-83CE49223755}" srcOrd="1" destOrd="0" presId="urn:microsoft.com/office/officeart/2005/8/layout/cycle2"/>
    <dgm:cxn modelId="{5A632D34-0922-4E89-AB93-E118BD2465E4}" type="presOf" srcId="{53F68DEA-E603-48F6-B1EA-83D073E8FAF2}" destId="{0E5F1DE8-C1E0-46B2-83D6-E000BA494209}" srcOrd="1" destOrd="0" presId="urn:microsoft.com/office/officeart/2005/8/layout/cycle2"/>
    <dgm:cxn modelId="{4F740E37-6520-4EF8-BF15-E8487AC7081F}" srcId="{DBECBF5C-A304-4DA5-AE61-89A5E16E6E46}" destId="{EFA86B54-FE15-45E6-8B81-94861807D868}" srcOrd="6" destOrd="0" parTransId="{22584980-0B47-4432-9125-8668350E9DAB}" sibTransId="{E1063B45-6D9A-4B85-BDC6-847FA11995E2}"/>
    <dgm:cxn modelId="{71C1CBED-5E32-40A8-8690-C3798896EF41}" srcId="{DBECBF5C-A304-4DA5-AE61-89A5E16E6E46}" destId="{6B6684A9-DB02-4CB4-845F-13CE716104DE}" srcOrd="7" destOrd="0" parTransId="{8B27D937-BA61-4F5B-9C5C-10429358661D}" sibTransId="{0CA662F0-8FC2-4B7F-BE0D-76CDDE6FE96A}"/>
    <dgm:cxn modelId="{3CBB9EA0-536C-4DE8-9AEC-CDC84D160485}" type="presOf" srcId="{0D1663FA-D09F-468E-A13F-E692D9EDF7E1}" destId="{B4D401FF-6226-4A91-A0B1-A1AC96CE79F8}" srcOrd="0" destOrd="0" presId="urn:microsoft.com/office/officeart/2005/8/layout/cycle2"/>
    <dgm:cxn modelId="{38550A23-62BE-4DEB-8E2F-02EBEF166872}" type="presOf" srcId="{0CA662F0-8FC2-4B7F-BE0D-76CDDE6FE96A}" destId="{6F3B53ED-0A26-428E-8A91-19BEE0CC80D9}" srcOrd="1" destOrd="0" presId="urn:microsoft.com/office/officeart/2005/8/layout/cycle2"/>
    <dgm:cxn modelId="{082FD6C5-0D46-410D-89D3-669ED741A964}" type="presOf" srcId="{C6C3C72D-516E-49F2-823E-DDAB9A747DAB}" destId="{69FEF43C-1748-487F-BDE2-0770FBC170BE}" srcOrd="0" destOrd="0" presId="urn:microsoft.com/office/officeart/2005/8/layout/cycle2"/>
    <dgm:cxn modelId="{144B7D32-DBA2-4624-BE47-83D06FA8ED3D}" srcId="{DBECBF5C-A304-4DA5-AE61-89A5E16E6E46}" destId="{79E75802-C085-44A0-80AE-2EB7C87E8B2C}" srcOrd="3" destOrd="0" parTransId="{F8A6E72A-28F2-4CEC-ACCC-ABB2CB0D62FF}" sibTransId="{D5BCBDC6-9117-4C92-A8EE-2590E9F0C277}"/>
    <dgm:cxn modelId="{199FA15D-327D-4B54-8658-14156E5EC21A}" type="presOf" srcId="{5518F60E-BD66-4BC7-A10C-815F9B505933}" destId="{016F42EB-EE22-4539-AFD5-8C722A6B4546}" srcOrd="0" destOrd="0" presId="urn:microsoft.com/office/officeart/2005/8/layout/cycle2"/>
    <dgm:cxn modelId="{A7777EE5-731A-4EE4-A4C1-37911DCDF7F0}" type="presOf" srcId="{3828D380-87B7-490A-8795-6B53A2AEEA45}" destId="{CEDA7788-F1B5-4025-8305-A3B1D783C29B}" srcOrd="0" destOrd="0" presId="urn:microsoft.com/office/officeart/2005/8/layout/cycle2"/>
    <dgm:cxn modelId="{25AF1CA7-2C93-4B8D-ADD7-EE67FFCAB963}" type="presParOf" srcId="{BB3ACAC9-9836-4282-8FCC-FC2C1704FEB0}" destId="{FFEEBC2E-403F-444E-8D17-87B05129BDA6}" srcOrd="0" destOrd="0" presId="urn:microsoft.com/office/officeart/2005/8/layout/cycle2"/>
    <dgm:cxn modelId="{88F335FF-DC16-489C-9262-BD9ECDD5C12C}" type="presParOf" srcId="{BB3ACAC9-9836-4282-8FCC-FC2C1704FEB0}" destId="{016F42EB-EE22-4539-AFD5-8C722A6B4546}" srcOrd="1" destOrd="0" presId="urn:microsoft.com/office/officeart/2005/8/layout/cycle2"/>
    <dgm:cxn modelId="{58EEC9AD-0D9E-4EAF-A517-B45CBB98AE43}" type="presParOf" srcId="{016F42EB-EE22-4539-AFD5-8C722A6B4546}" destId="{3A9C8992-A2B4-48DC-A767-4ED663A79170}" srcOrd="0" destOrd="0" presId="urn:microsoft.com/office/officeart/2005/8/layout/cycle2"/>
    <dgm:cxn modelId="{4E62DE81-4DA4-4898-AB89-26196DAB5A0A}" type="presParOf" srcId="{BB3ACAC9-9836-4282-8FCC-FC2C1704FEB0}" destId="{4360D9E2-DBC8-4790-90D7-1E9BF9347DF2}" srcOrd="2" destOrd="0" presId="urn:microsoft.com/office/officeart/2005/8/layout/cycle2"/>
    <dgm:cxn modelId="{46C9D46B-EA67-4B2B-A762-7725B1014025}" type="presParOf" srcId="{BB3ACAC9-9836-4282-8FCC-FC2C1704FEB0}" destId="{69FEF43C-1748-487F-BDE2-0770FBC170BE}" srcOrd="3" destOrd="0" presId="urn:microsoft.com/office/officeart/2005/8/layout/cycle2"/>
    <dgm:cxn modelId="{7C4E3FE9-26C0-4198-BEEA-AB4B65DEF987}" type="presParOf" srcId="{69FEF43C-1748-487F-BDE2-0770FBC170BE}" destId="{A5D5A380-5643-42B8-8504-83CE49223755}" srcOrd="0" destOrd="0" presId="urn:microsoft.com/office/officeart/2005/8/layout/cycle2"/>
    <dgm:cxn modelId="{A0B9C864-9EA0-4F06-AEC8-32E38BAB3524}" type="presParOf" srcId="{BB3ACAC9-9836-4282-8FCC-FC2C1704FEB0}" destId="{CEDA7788-F1B5-4025-8305-A3B1D783C29B}" srcOrd="4" destOrd="0" presId="urn:microsoft.com/office/officeart/2005/8/layout/cycle2"/>
    <dgm:cxn modelId="{DEF682BD-640E-4E9C-A295-82B7E1AADF32}" type="presParOf" srcId="{BB3ACAC9-9836-4282-8FCC-FC2C1704FEB0}" destId="{82615351-B8C1-4F05-81F2-E6CB812F045F}" srcOrd="5" destOrd="0" presId="urn:microsoft.com/office/officeart/2005/8/layout/cycle2"/>
    <dgm:cxn modelId="{C966FEA1-F5F1-4CB7-80DB-950BCBEE4F4C}" type="presParOf" srcId="{82615351-B8C1-4F05-81F2-E6CB812F045F}" destId="{0E5F1DE8-C1E0-46B2-83D6-E000BA494209}" srcOrd="0" destOrd="0" presId="urn:microsoft.com/office/officeart/2005/8/layout/cycle2"/>
    <dgm:cxn modelId="{38825304-DFE1-43A8-9893-3FFFC5AD79B1}" type="presParOf" srcId="{BB3ACAC9-9836-4282-8FCC-FC2C1704FEB0}" destId="{854BECC2-6480-47EF-AC84-AF48E1FE8090}" srcOrd="6" destOrd="0" presId="urn:microsoft.com/office/officeart/2005/8/layout/cycle2"/>
    <dgm:cxn modelId="{4B4DB419-96CC-451E-BDC8-E951266A3B65}" type="presParOf" srcId="{BB3ACAC9-9836-4282-8FCC-FC2C1704FEB0}" destId="{5E96D3A8-F6AD-4238-B0C2-45AE34DAF893}" srcOrd="7" destOrd="0" presId="urn:microsoft.com/office/officeart/2005/8/layout/cycle2"/>
    <dgm:cxn modelId="{0880DD32-357F-4D0C-B8CA-E10A3CC04B43}" type="presParOf" srcId="{5E96D3A8-F6AD-4238-B0C2-45AE34DAF893}" destId="{C07394EE-D0C1-4EE7-B4D7-19947188D3A5}" srcOrd="0" destOrd="0" presId="urn:microsoft.com/office/officeart/2005/8/layout/cycle2"/>
    <dgm:cxn modelId="{6A79CC9E-6FFF-4DF8-B711-D2AFF0880A98}" type="presParOf" srcId="{BB3ACAC9-9836-4282-8FCC-FC2C1704FEB0}" destId="{63DCC0F4-7A11-4E0F-86DC-9906787E3EF3}" srcOrd="8" destOrd="0" presId="urn:microsoft.com/office/officeart/2005/8/layout/cycle2"/>
    <dgm:cxn modelId="{125A0B2F-50E3-441F-AD09-88043810E0F0}" type="presParOf" srcId="{BB3ACAC9-9836-4282-8FCC-FC2C1704FEB0}" destId="{995BE0BA-37F4-4448-B376-D5C58E4C6597}" srcOrd="9" destOrd="0" presId="urn:microsoft.com/office/officeart/2005/8/layout/cycle2"/>
    <dgm:cxn modelId="{684E7F7E-61A0-4A3A-BDFA-653D45334B10}" type="presParOf" srcId="{995BE0BA-37F4-4448-B376-D5C58E4C6597}" destId="{60C9DB0C-FB5C-4707-BA04-2E4BF0C2F55E}" srcOrd="0" destOrd="0" presId="urn:microsoft.com/office/officeart/2005/8/layout/cycle2"/>
    <dgm:cxn modelId="{A274EFA0-C97E-4B32-8467-D039C3FE001E}" type="presParOf" srcId="{BB3ACAC9-9836-4282-8FCC-FC2C1704FEB0}" destId="{59559912-7AA2-4C7C-894E-3FA03FAFD336}" srcOrd="10" destOrd="0" presId="urn:microsoft.com/office/officeart/2005/8/layout/cycle2"/>
    <dgm:cxn modelId="{C6778BCF-9BF7-41F8-B519-2BF1C941EF22}" type="presParOf" srcId="{BB3ACAC9-9836-4282-8FCC-FC2C1704FEB0}" destId="{B4D401FF-6226-4A91-A0B1-A1AC96CE79F8}" srcOrd="11" destOrd="0" presId="urn:microsoft.com/office/officeart/2005/8/layout/cycle2"/>
    <dgm:cxn modelId="{969DD13E-2458-457F-A4B1-DE3B9B30FBFC}" type="presParOf" srcId="{B4D401FF-6226-4A91-A0B1-A1AC96CE79F8}" destId="{253507BE-1F66-4084-AD27-A09F48D3597D}" srcOrd="0" destOrd="0" presId="urn:microsoft.com/office/officeart/2005/8/layout/cycle2"/>
    <dgm:cxn modelId="{68BC81FE-5E15-4BAA-A939-B187A87850D4}" type="presParOf" srcId="{BB3ACAC9-9836-4282-8FCC-FC2C1704FEB0}" destId="{20A4A33C-76D9-4D14-A945-FB669E8B5C6B}" srcOrd="12" destOrd="0" presId="urn:microsoft.com/office/officeart/2005/8/layout/cycle2"/>
    <dgm:cxn modelId="{DF6BA45E-6D02-4A89-9CFE-1867669EDD0E}" type="presParOf" srcId="{BB3ACAC9-9836-4282-8FCC-FC2C1704FEB0}" destId="{98E21D56-BA72-4F47-9A61-038E1A7C1829}" srcOrd="13" destOrd="0" presId="urn:microsoft.com/office/officeart/2005/8/layout/cycle2"/>
    <dgm:cxn modelId="{923E2905-443F-48BF-A972-E65A15186975}" type="presParOf" srcId="{98E21D56-BA72-4F47-9A61-038E1A7C1829}" destId="{74840195-B751-4C69-A65E-FE49B28D905A}" srcOrd="0" destOrd="0" presId="urn:microsoft.com/office/officeart/2005/8/layout/cycle2"/>
    <dgm:cxn modelId="{B47DFAB0-3B51-41D8-94B6-87A7A43783BE}" type="presParOf" srcId="{BB3ACAC9-9836-4282-8FCC-FC2C1704FEB0}" destId="{B1AD5EB1-AD1F-409C-BFD3-282466E5DA0E}" srcOrd="14" destOrd="0" presId="urn:microsoft.com/office/officeart/2005/8/layout/cycle2"/>
    <dgm:cxn modelId="{F30BF4F2-0FD2-448C-9C6B-672AFF2D48FF}" type="presParOf" srcId="{BB3ACAC9-9836-4282-8FCC-FC2C1704FEB0}" destId="{5D3394F7-8469-4559-A78D-C3E43EE2A514}" srcOrd="15" destOrd="0" presId="urn:microsoft.com/office/officeart/2005/8/layout/cycle2"/>
    <dgm:cxn modelId="{44DB88A7-DAAE-42E8-8684-FC8B36144DE0}" type="presParOf" srcId="{5D3394F7-8469-4559-A78D-C3E43EE2A514}" destId="{6F3B53ED-0A26-428E-8A91-19BEE0CC80D9}" srcOrd="0" destOrd="0" presId="urn:microsoft.com/office/officeart/2005/8/layout/cycle2"/>
    <dgm:cxn modelId="{892E06EE-A12A-4237-B14D-EBF83449B4FD}" type="presParOf" srcId="{BB3ACAC9-9836-4282-8FCC-FC2C1704FEB0}" destId="{352A7DD6-4640-4F45-828A-C1E0D76FF670}" srcOrd="16" destOrd="0" presId="urn:microsoft.com/office/officeart/2005/8/layout/cycle2"/>
    <dgm:cxn modelId="{ACB1024E-D02D-4C31-98EB-DA0249224850}" type="presParOf" srcId="{BB3ACAC9-9836-4282-8FCC-FC2C1704FEB0}" destId="{32951E13-405B-4258-9AE9-203FBBFEFF4F}" srcOrd="17" destOrd="0" presId="urn:microsoft.com/office/officeart/2005/8/layout/cycle2"/>
    <dgm:cxn modelId="{ED4FB36C-3994-4B47-B528-498034E512CA}" type="presParOf" srcId="{32951E13-405B-4258-9AE9-203FBBFEFF4F}" destId="{0EB4A46F-5819-4705-B6C1-3E82022F61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9C155-77F7-4138-B6E7-ED35C1C44A8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9385905-D7CD-40EC-9C10-7F8CF279782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PT Sans" panose="020B0503020203020204" pitchFamily="34" charset="-52"/>
            </a:rPr>
            <a:t>Центр «Мой бизнес» - </a:t>
          </a:r>
          <a:r>
            <a:rPr lang="ru-RU" sz="1000" b="1" i="0" dirty="0" smtClean="0">
              <a:solidFill>
                <a:schemeClr val="tx1"/>
              </a:solidFill>
            </a:rPr>
            <a:t>Единый орган управления организациями, образующими инфраструктуру поддержки</a:t>
          </a:r>
          <a:endParaRPr lang="ru-RU" sz="1000" b="1" dirty="0">
            <a:solidFill>
              <a:schemeClr val="tx1"/>
            </a:solidFill>
            <a:latin typeface="PT Sans" panose="020B0503020203020204" pitchFamily="34" charset="-52"/>
          </a:endParaRPr>
        </a:p>
      </dgm:t>
    </dgm:pt>
    <dgm:pt modelId="{057A3A03-B1CB-450A-BB22-5EDA21CFFC3D}" type="parTrans" cxnId="{DCAC1CD6-2599-4064-8A42-CCF0604A29BA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519125B3-F3F1-42DC-9BE7-85DD32B8C964}" type="sibTrans" cxnId="{DCAC1CD6-2599-4064-8A42-CCF0604A29BA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83C9DD6D-CDCA-48A2-BC45-0FCF6BF64EA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latin typeface="PT Sans" panose="020B0503020203020204" pitchFamily="34" charset="-52"/>
            </a:rPr>
            <a:t>Взаимодействие с РОСНАНО – Центр нормативно-технической поддержки</a:t>
          </a:r>
          <a:endParaRPr lang="ru-RU" sz="1000" b="1" dirty="0">
            <a:solidFill>
              <a:schemeClr val="tx1"/>
            </a:solidFill>
            <a:latin typeface="PT Sans" panose="020B0503020203020204" pitchFamily="34" charset="-52"/>
          </a:endParaRPr>
        </a:p>
      </dgm:t>
    </dgm:pt>
    <dgm:pt modelId="{AC7620F1-099E-43AC-BEFF-1F3979420A58}" type="parTrans" cxnId="{8582FD01-D703-42AF-B35C-7352996B86FD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629C38FD-6E15-4A1E-AF95-394F3282BE06}" type="sibTrans" cxnId="{8582FD01-D703-42AF-B35C-7352996B86FD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FFF5CAE5-D2A5-4B46-A98F-96A017245FC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latin typeface="PT Sans" panose="020B0503020203020204" pitchFamily="34" charset="-52"/>
            </a:rPr>
            <a:t>Сопровождение инвестиционных проектов – специализированная организация</a:t>
          </a:r>
          <a:endParaRPr lang="ru-RU" sz="1000" b="1" dirty="0">
            <a:solidFill>
              <a:schemeClr val="tx1"/>
            </a:solidFill>
            <a:latin typeface="PT Sans" panose="020B0503020203020204" pitchFamily="34" charset="-52"/>
          </a:endParaRPr>
        </a:p>
      </dgm:t>
    </dgm:pt>
    <dgm:pt modelId="{320DB696-DA19-4F95-B3AF-5743AE3BD83D}" type="parTrans" cxnId="{73B3FF8A-BF59-4389-A32A-7E77A157F61A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532EDA6A-5D0D-4381-9948-830E9D5C702F}" type="sibTrans" cxnId="{73B3FF8A-BF59-4389-A32A-7E77A157F61A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642C6EFC-A8ED-461F-8E87-C89FD685506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latin typeface="PT Sans" panose="020B0503020203020204" pitchFamily="34" charset="-52"/>
            </a:rPr>
            <a:t>Развитие Арктических проектов территории РК</a:t>
          </a:r>
          <a:r>
            <a:rPr lang="en-US" sz="1000" b="1" smtClean="0">
              <a:solidFill>
                <a:schemeClr val="tx1"/>
              </a:solidFill>
              <a:latin typeface="PT Sans" panose="020B0503020203020204" pitchFamily="34" charset="-52"/>
            </a:rPr>
            <a:t> – </a:t>
          </a:r>
          <a:r>
            <a:rPr lang="ru-RU" sz="1000" b="1" smtClean="0">
              <a:solidFill>
                <a:schemeClr val="tx1"/>
              </a:solidFill>
              <a:latin typeface="PT Sans" panose="020B0503020203020204" pitchFamily="34" charset="-52"/>
            </a:rPr>
            <a:t>региональная управляющая компания</a:t>
          </a:r>
          <a:endParaRPr lang="ru-RU" sz="1000" b="1" dirty="0">
            <a:solidFill>
              <a:schemeClr val="tx1"/>
            </a:solidFill>
            <a:latin typeface="PT Sans" panose="020B0503020203020204" pitchFamily="34" charset="-52"/>
          </a:endParaRPr>
        </a:p>
      </dgm:t>
    </dgm:pt>
    <dgm:pt modelId="{467D1DBE-F28F-4BE7-A15E-E2B7FAED527D}" type="parTrans" cxnId="{CF88D495-54EA-41D7-9362-AFB58731D3B5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F70FEA2B-911D-4E8B-8382-7D4EA3DBDBEE}" type="sibTrans" cxnId="{CF88D495-54EA-41D7-9362-AFB58731D3B5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EAC263F4-377A-43EC-912A-9C7DE5ABF03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latin typeface="PT Sans" panose="020B0503020203020204" pitchFamily="34" charset="-52"/>
            </a:rPr>
            <a:t>Сопровождение международных проектов – партнер по программам приграничного сотрудничества</a:t>
          </a:r>
          <a:endParaRPr lang="ru-RU" sz="1000" b="1" dirty="0">
            <a:solidFill>
              <a:schemeClr val="tx1"/>
            </a:solidFill>
            <a:latin typeface="PT Sans" panose="020B0503020203020204" pitchFamily="34" charset="-52"/>
          </a:endParaRPr>
        </a:p>
      </dgm:t>
    </dgm:pt>
    <dgm:pt modelId="{20549655-E09F-4C24-84C5-959CC1A208C9}" type="parTrans" cxnId="{946B03C0-C8F9-4DF2-AD7E-4D11658C3FA8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D14E3F63-A664-4D56-8C60-4B086CCF1764}" type="sibTrans" cxnId="{946B03C0-C8F9-4DF2-AD7E-4D11658C3FA8}">
      <dgm:prSet/>
      <dgm:spPr/>
      <dgm:t>
        <a:bodyPr/>
        <a:lstStyle/>
        <a:p>
          <a:endParaRPr lang="ru-RU" sz="1600">
            <a:latin typeface="PT Sans" panose="020B0503020203020204" pitchFamily="34" charset="-52"/>
          </a:endParaRPr>
        </a:p>
      </dgm:t>
    </dgm:pt>
    <dgm:pt modelId="{D9D2A0BA-1046-427E-BEFE-760C2BC46F0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latin typeface="PT Sans"/>
            </a:rPr>
            <a:t>Ярмарочная деятельность</a:t>
          </a:r>
          <a:endParaRPr lang="ru-RU" sz="1000" b="1" dirty="0">
            <a:solidFill>
              <a:schemeClr val="tx1"/>
            </a:solidFill>
            <a:latin typeface="PT Sans"/>
          </a:endParaRPr>
        </a:p>
      </dgm:t>
    </dgm:pt>
    <dgm:pt modelId="{C4908152-CB41-45FB-8DA6-2B97B2C03C3C}" type="parTrans" cxnId="{6DEBE4DC-FF6E-4AFB-A17B-D42CBDD69F6B}">
      <dgm:prSet/>
      <dgm:spPr/>
      <dgm:t>
        <a:bodyPr/>
        <a:lstStyle/>
        <a:p>
          <a:endParaRPr lang="ru-RU"/>
        </a:p>
      </dgm:t>
    </dgm:pt>
    <dgm:pt modelId="{F3E67ED4-E5E1-47D7-AF3A-C9E545DAF924}" type="sibTrans" cxnId="{6DEBE4DC-FF6E-4AFB-A17B-D42CBDD69F6B}">
      <dgm:prSet/>
      <dgm:spPr/>
      <dgm:t>
        <a:bodyPr/>
        <a:lstStyle/>
        <a:p>
          <a:endParaRPr lang="ru-RU"/>
        </a:p>
      </dgm:t>
    </dgm:pt>
    <dgm:pt modelId="{F3216967-6AC0-45E0-B89D-2CEAE7B52E4C}" type="pres">
      <dgm:prSet presAssocID="{D639C155-77F7-4138-B6E7-ED35C1C44A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3753F-1DFE-4B37-9209-F1B480751F39}" type="pres">
      <dgm:prSet presAssocID="{89385905-D7CD-40EC-9C10-7F8CF279782E}" presName="parentLin" presStyleCnt="0"/>
      <dgm:spPr/>
      <dgm:t>
        <a:bodyPr/>
        <a:lstStyle/>
        <a:p>
          <a:endParaRPr lang="ru-RU"/>
        </a:p>
      </dgm:t>
    </dgm:pt>
    <dgm:pt modelId="{2DB30D47-C491-47EE-B501-5378D6FBFCE7}" type="pres">
      <dgm:prSet presAssocID="{89385905-D7CD-40EC-9C10-7F8CF279782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DE27849-F56B-48A6-8AAD-B007486036B6}" type="pres">
      <dgm:prSet presAssocID="{89385905-D7CD-40EC-9C10-7F8CF279782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0F975-79A1-4BC9-BB2C-1B8B9C745B5D}" type="pres">
      <dgm:prSet presAssocID="{89385905-D7CD-40EC-9C10-7F8CF279782E}" presName="negativeSpace" presStyleCnt="0"/>
      <dgm:spPr/>
      <dgm:t>
        <a:bodyPr/>
        <a:lstStyle/>
        <a:p>
          <a:endParaRPr lang="ru-RU"/>
        </a:p>
      </dgm:t>
    </dgm:pt>
    <dgm:pt modelId="{041E73BB-A34C-4333-8F56-083D723EDA36}" type="pres">
      <dgm:prSet presAssocID="{89385905-D7CD-40EC-9C10-7F8CF279782E}" presName="childText" presStyleLbl="conFgAcc1" presStyleIdx="0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652C3E3-FF65-4D04-9653-FDF65D75824A}" type="pres">
      <dgm:prSet presAssocID="{519125B3-F3F1-42DC-9BE7-85DD32B8C964}" presName="spaceBetweenRectangles" presStyleCnt="0"/>
      <dgm:spPr/>
      <dgm:t>
        <a:bodyPr/>
        <a:lstStyle/>
        <a:p>
          <a:endParaRPr lang="ru-RU"/>
        </a:p>
      </dgm:t>
    </dgm:pt>
    <dgm:pt modelId="{DA34B41D-C3F3-48FA-80DF-B23E44983FBD}" type="pres">
      <dgm:prSet presAssocID="{FFF5CAE5-D2A5-4B46-A98F-96A017245FC5}" presName="parentLin" presStyleCnt="0"/>
      <dgm:spPr/>
      <dgm:t>
        <a:bodyPr/>
        <a:lstStyle/>
        <a:p>
          <a:endParaRPr lang="ru-RU"/>
        </a:p>
      </dgm:t>
    </dgm:pt>
    <dgm:pt modelId="{3711F121-3A83-4D01-AC9C-4161BF5C9D5F}" type="pres">
      <dgm:prSet presAssocID="{FFF5CAE5-D2A5-4B46-A98F-96A017245FC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3C8F3FD-229E-4F86-9BD0-808592CC6B5F}" type="pres">
      <dgm:prSet presAssocID="{FFF5CAE5-D2A5-4B46-A98F-96A017245FC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F5105-CD3F-44DD-8AA9-7E430859C9AA}" type="pres">
      <dgm:prSet presAssocID="{FFF5CAE5-D2A5-4B46-A98F-96A017245FC5}" presName="negativeSpace" presStyleCnt="0"/>
      <dgm:spPr/>
      <dgm:t>
        <a:bodyPr/>
        <a:lstStyle/>
        <a:p>
          <a:endParaRPr lang="ru-RU"/>
        </a:p>
      </dgm:t>
    </dgm:pt>
    <dgm:pt modelId="{811F92ED-08A9-4747-B61D-611E2509ACE9}" type="pres">
      <dgm:prSet presAssocID="{FFF5CAE5-D2A5-4B46-A98F-96A017245FC5}" presName="childText" presStyleLbl="conFgAcc1" presStyleIdx="1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4FE0BFC-DFDD-40CA-9039-C00A42C23E2C}" type="pres">
      <dgm:prSet presAssocID="{532EDA6A-5D0D-4381-9948-830E9D5C702F}" presName="spaceBetweenRectangles" presStyleCnt="0"/>
      <dgm:spPr/>
      <dgm:t>
        <a:bodyPr/>
        <a:lstStyle/>
        <a:p>
          <a:endParaRPr lang="ru-RU"/>
        </a:p>
      </dgm:t>
    </dgm:pt>
    <dgm:pt modelId="{E128DA75-3EDF-4512-81B2-05F53399B16A}" type="pres">
      <dgm:prSet presAssocID="{642C6EFC-A8ED-461F-8E87-C89FD6855063}" presName="parentLin" presStyleCnt="0"/>
      <dgm:spPr/>
      <dgm:t>
        <a:bodyPr/>
        <a:lstStyle/>
        <a:p>
          <a:endParaRPr lang="ru-RU"/>
        </a:p>
      </dgm:t>
    </dgm:pt>
    <dgm:pt modelId="{8732ADED-F7E5-4388-99F0-E243AAC4DBDD}" type="pres">
      <dgm:prSet presAssocID="{642C6EFC-A8ED-461F-8E87-C89FD685506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8C8283B-4F4E-425E-B473-FE5617156BA1}" type="pres">
      <dgm:prSet presAssocID="{642C6EFC-A8ED-461F-8E87-C89FD68550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5D2B-D81A-4757-88CE-79D05293F2E2}" type="pres">
      <dgm:prSet presAssocID="{642C6EFC-A8ED-461F-8E87-C89FD6855063}" presName="negativeSpace" presStyleCnt="0"/>
      <dgm:spPr/>
      <dgm:t>
        <a:bodyPr/>
        <a:lstStyle/>
        <a:p>
          <a:endParaRPr lang="ru-RU"/>
        </a:p>
      </dgm:t>
    </dgm:pt>
    <dgm:pt modelId="{A27C114C-ED27-4098-9EE9-D0F15809EC0B}" type="pres">
      <dgm:prSet presAssocID="{642C6EFC-A8ED-461F-8E87-C89FD6855063}" presName="childText" presStyleLbl="conFgAcc1" presStyleIdx="2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25791B8-D591-4100-B1DD-7955D991452C}" type="pres">
      <dgm:prSet presAssocID="{F70FEA2B-911D-4E8B-8382-7D4EA3DBDBEE}" presName="spaceBetweenRectangles" presStyleCnt="0"/>
      <dgm:spPr/>
      <dgm:t>
        <a:bodyPr/>
        <a:lstStyle/>
        <a:p>
          <a:endParaRPr lang="ru-RU"/>
        </a:p>
      </dgm:t>
    </dgm:pt>
    <dgm:pt modelId="{7C119728-FFB7-4B5A-B204-7789193F93DA}" type="pres">
      <dgm:prSet presAssocID="{EAC263F4-377A-43EC-912A-9C7DE5ABF03B}" presName="parentLin" presStyleCnt="0"/>
      <dgm:spPr/>
      <dgm:t>
        <a:bodyPr/>
        <a:lstStyle/>
        <a:p>
          <a:endParaRPr lang="ru-RU"/>
        </a:p>
      </dgm:t>
    </dgm:pt>
    <dgm:pt modelId="{DC5DF0A3-4FED-42B9-9AD1-E40E082D855D}" type="pres">
      <dgm:prSet presAssocID="{EAC263F4-377A-43EC-912A-9C7DE5ABF03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573C293-24B9-44F7-AA96-2185147EFE6F}" type="pres">
      <dgm:prSet presAssocID="{EAC263F4-377A-43EC-912A-9C7DE5ABF0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B64C6-076A-4B1F-8A3E-4AEE382CA8E0}" type="pres">
      <dgm:prSet presAssocID="{EAC263F4-377A-43EC-912A-9C7DE5ABF03B}" presName="negativeSpace" presStyleCnt="0"/>
      <dgm:spPr/>
      <dgm:t>
        <a:bodyPr/>
        <a:lstStyle/>
        <a:p>
          <a:endParaRPr lang="ru-RU"/>
        </a:p>
      </dgm:t>
    </dgm:pt>
    <dgm:pt modelId="{7599454B-657C-4A66-9B5F-2B80B6BB8964}" type="pres">
      <dgm:prSet presAssocID="{EAC263F4-377A-43EC-912A-9C7DE5ABF03B}" presName="childText" presStyleLbl="conFgAcc1" presStyleIdx="3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E2E5D587-6370-4691-80F3-36AE8491C0F4}" type="pres">
      <dgm:prSet presAssocID="{D14E3F63-A664-4D56-8C60-4B086CCF1764}" presName="spaceBetweenRectangles" presStyleCnt="0"/>
      <dgm:spPr/>
      <dgm:t>
        <a:bodyPr/>
        <a:lstStyle/>
        <a:p>
          <a:endParaRPr lang="ru-RU"/>
        </a:p>
      </dgm:t>
    </dgm:pt>
    <dgm:pt modelId="{352EB5E6-C734-4CF7-9E75-7C2A7986EB38}" type="pres">
      <dgm:prSet presAssocID="{83C9DD6D-CDCA-48A2-BC45-0FCF6BF64EAC}" presName="parentLin" presStyleCnt="0"/>
      <dgm:spPr/>
      <dgm:t>
        <a:bodyPr/>
        <a:lstStyle/>
        <a:p>
          <a:endParaRPr lang="ru-RU"/>
        </a:p>
      </dgm:t>
    </dgm:pt>
    <dgm:pt modelId="{49931EB3-E251-43D8-B772-5B7B6726CCE8}" type="pres">
      <dgm:prSet presAssocID="{83C9DD6D-CDCA-48A2-BC45-0FCF6BF64EA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F7A4FB1-7E97-4C30-84A2-569041E7143D}" type="pres">
      <dgm:prSet presAssocID="{83C9DD6D-CDCA-48A2-BC45-0FCF6BF64EA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9B06A-3D90-4B54-B8D0-E37DD137E312}" type="pres">
      <dgm:prSet presAssocID="{83C9DD6D-CDCA-48A2-BC45-0FCF6BF64EAC}" presName="negativeSpace" presStyleCnt="0"/>
      <dgm:spPr/>
      <dgm:t>
        <a:bodyPr/>
        <a:lstStyle/>
        <a:p>
          <a:endParaRPr lang="ru-RU"/>
        </a:p>
      </dgm:t>
    </dgm:pt>
    <dgm:pt modelId="{17A8B05D-62A3-422B-A4E1-5A7BE0DB3568}" type="pres">
      <dgm:prSet presAssocID="{83C9DD6D-CDCA-48A2-BC45-0FCF6BF64EAC}" presName="childText" presStyleLbl="conFgAcc1" presStyleIdx="4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BA90B66-4216-47D0-AE65-A412BBE57459}" type="pres">
      <dgm:prSet presAssocID="{629C38FD-6E15-4A1E-AF95-394F3282BE06}" presName="spaceBetweenRectangles" presStyleCnt="0"/>
      <dgm:spPr/>
      <dgm:t>
        <a:bodyPr/>
        <a:lstStyle/>
        <a:p>
          <a:endParaRPr lang="ru-RU"/>
        </a:p>
      </dgm:t>
    </dgm:pt>
    <dgm:pt modelId="{6F4692E9-1C2B-4263-B44C-8BB47692BCB2}" type="pres">
      <dgm:prSet presAssocID="{D9D2A0BA-1046-427E-BEFE-760C2BC46F01}" presName="parentLin" presStyleCnt="0"/>
      <dgm:spPr/>
      <dgm:t>
        <a:bodyPr/>
        <a:lstStyle/>
        <a:p>
          <a:endParaRPr lang="ru-RU"/>
        </a:p>
      </dgm:t>
    </dgm:pt>
    <dgm:pt modelId="{456D70DD-3E43-4020-ABCD-30958AAAA017}" type="pres">
      <dgm:prSet presAssocID="{D9D2A0BA-1046-427E-BEFE-760C2BC46F0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6F5938-6988-49C9-BE4B-4FF7E3188750}" type="pres">
      <dgm:prSet presAssocID="{D9D2A0BA-1046-427E-BEFE-760C2BC46F0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160FD-8BD5-4369-8B95-7B1FF4FFEBED}" type="pres">
      <dgm:prSet presAssocID="{D9D2A0BA-1046-427E-BEFE-760C2BC46F01}" presName="negativeSpace" presStyleCnt="0"/>
      <dgm:spPr/>
      <dgm:t>
        <a:bodyPr/>
        <a:lstStyle/>
        <a:p>
          <a:endParaRPr lang="ru-RU"/>
        </a:p>
      </dgm:t>
    </dgm:pt>
    <dgm:pt modelId="{995B9FD8-0ED8-44B8-8CFA-D5E19C2B5208}" type="pres">
      <dgm:prSet presAssocID="{D9D2A0BA-1046-427E-BEFE-760C2BC46F01}" presName="childText" presStyleLbl="conFgAcc1" presStyleIdx="5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0DA101D5-6EAC-41BF-B28F-599DFFBA9C8F}" type="presOf" srcId="{642C6EFC-A8ED-461F-8E87-C89FD6855063}" destId="{08C8283B-4F4E-425E-B473-FE5617156BA1}" srcOrd="1" destOrd="0" presId="urn:microsoft.com/office/officeart/2005/8/layout/list1"/>
    <dgm:cxn modelId="{E41ACB7D-1AF2-4ECC-9A31-0E13CCBC1173}" type="presOf" srcId="{89385905-D7CD-40EC-9C10-7F8CF279782E}" destId="{6DE27849-F56B-48A6-8AAD-B007486036B6}" srcOrd="1" destOrd="0" presId="urn:microsoft.com/office/officeart/2005/8/layout/list1"/>
    <dgm:cxn modelId="{65E753B5-92C4-4400-860C-5BD88CB22120}" type="presOf" srcId="{D9D2A0BA-1046-427E-BEFE-760C2BC46F01}" destId="{AF6F5938-6988-49C9-BE4B-4FF7E3188750}" srcOrd="1" destOrd="0" presId="urn:microsoft.com/office/officeart/2005/8/layout/list1"/>
    <dgm:cxn modelId="{CCC0A13D-ABC7-45DF-B13A-C3ED633C815B}" type="presOf" srcId="{EAC263F4-377A-43EC-912A-9C7DE5ABF03B}" destId="{7573C293-24B9-44F7-AA96-2185147EFE6F}" srcOrd="1" destOrd="0" presId="urn:microsoft.com/office/officeart/2005/8/layout/list1"/>
    <dgm:cxn modelId="{7DA59DD3-2CBE-4D60-BE61-7CDB08B36334}" type="presOf" srcId="{EAC263F4-377A-43EC-912A-9C7DE5ABF03B}" destId="{DC5DF0A3-4FED-42B9-9AD1-E40E082D855D}" srcOrd="0" destOrd="0" presId="urn:microsoft.com/office/officeart/2005/8/layout/list1"/>
    <dgm:cxn modelId="{6DEBE4DC-FF6E-4AFB-A17B-D42CBDD69F6B}" srcId="{D639C155-77F7-4138-B6E7-ED35C1C44A87}" destId="{D9D2A0BA-1046-427E-BEFE-760C2BC46F01}" srcOrd="5" destOrd="0" parTransId="{C4908152-CB41-45FB-8DA6-2B97B2C03C3C}" sibTransId="{F3E67ED4-E5E1-47D7-AF3A-C9E545DAF924}"/>
    <dgm:cxn modelId="{9BF21695-846F-47BB-9501-AEDF4F940C83}" type="presOf" srcId="{642C6EFC-A8ED-461F-8E87-C89FD6855063}" destId="{8732ADED-F7E5-4388-99F0-E243AAC4DBDD}" srcOrd="0" destOrd="0" presId="urn:microsoft.com/office/officeart/2005/8/layout/list1"/>
    <dgm:cxn modelId="{CF88D495-54EA-41D7-9362-AFB58731D3B5}" srcId="{D639C155-77F7-4138-B6E7-ED35C1C44A87}" destId="{642C6EFC-A8ED-461F-8E87-C89FD6855063}" srcOrd="2" destOrd="0" parTransId="{467D1DBE-F28F-4BE7-A15E-E2B7FAED527D}" sibTransId="{F70FEA2B-911D-4E8B-8382-7D4EA3DBDBEE}"/>
    <dgm:cxn modelId="{E5E5B471-1358-45BC-ACFF-6A1E919669FE}" type="presOf" srcId="{89385905-D7CD-40EC-9C10-7F8CF279782E}" destId="{2DB30D47-C491-47EE-B501-5378D6FBFCE7}" srcOrd="0" destOrd="0" presId="urn:microsoft.com/office/officeart/2005/8/layout/list1"/>
    <dgm:cxn modelId="{8582FD01-D703-42AF-B35C-7352996B86FD}" srcId="{D639C155-77F7-4138-B6E7-ED35C1C44A87}" destId="{83C9DD6D-CDCA-48A2-BC45-0FCF6BF64EAC}" srcOrd="4" destOrd="0" parTransId="{AC7620F1-099E-43AC-BEFF-1F3979420A58}" sibTransId="{629C38FD-6E15-4A1E-AF95-394F3282BE06}"/>
    <dgm:cxn modelId="{6FC895E3-B831-41AD-A5EA-448CD69429A4}" type="presOf" srcId="{D639C155-77F7-4138-B6E7-ED35C1C44A87}" destId="{F3216967-6AC0-45E0-B89D-2CEAE7B52E4C}" srcOrd="0" destOrd="0" presId="urn:microsoft.com/office/officeart/2005/8/layout/list1"/>
    <dgm:cxn modelId="{E550DCD1-A90D-45E0-8476-FA247FEE6560}" type="presOf" srcId="{D9D2A0BA-1046-427E-BEFE-760C2BC46F01}" destId="{456D70DD-3E43-4020-ABCD-30958AAAA017}" srcOrd="0" destOrd="0" presId="urn:microsoft.com/office/officeart/2005/8/layout/list1"/>
    <dgm:cxn modelId="{AC76E7EF-B224-4BF6-B153-9BD924621983}" type="presOf" srcId="{83C9DD6D-CDCA-48A2-BC45-0FCF6BF64EAC}" destId="{9F7A4FB1-7E97-4C30-84A2-569041E7143D}" srcOrd="1" destOrd="0" presId="urn:microsoft.com/office/officeart/2005/8/layout/list1"/>
    <dgm:cxn modelId="{73B3FF8A-BF59-4389-A32A-7E77A157F61A}" srcId="{D639C155-77F7-4138-B6E7-ED35C1C44A87}" destId="{FFF5CAE5-D2A5-4B46-A98F-96A017245FC5}" srcOrd="1" destOrd="0" parTransId="{320DB696-DA19-4F95-B3AF-5743AE3BD83D}" sibTransId="{532EDA6A-5D0D-4381-9948-830E9D5C702F}"/>
    <dgm:cxn modelId="{0A198129-5B90-45F3-9AC0-AC630C82A550}" type="presOf" srcId="{FFF5CAE5-D2A5-4B46-A98F-96A017245FC5}" destId="{43C8F3FD-229E-4F86-9BD0-808592CC6B5F}" srcOrd="1" destOrd="0" presId="urn:microsoft.com/office/officeart/2005/8/layout/list1"/>
    <dgm:cxn modelId="{946B03C0-C8F9-4DF2-AD7E-4D11658C3FA8}" srcId="{D639C155-77F7-4138-B6E7-ED35C1C44A87}" destId="{EAC263F4-377A-43EC-912A-9C7DE5ABF03B}" srcOrd="3" destOrd="0" parTransId="{20549655-E09F-4C24-84C5-959CC1A208C9}" sibTransId="{D14E3F63-A664-4D56-8C60-4B086CCF1764}"/>
    <dgm:cxn modelId="{00C7B119-513E-4E34-AC33-E97E7CEFABF0}" type="presOf" srcId="{83C9DD6D-CDCA-48A2-BC45-0FCF6BF64EAC}" destId="{49931EB3-E251-43D8-B772-5B7B6726CCE8}" srcOrd="0" destOrd="0" presId="urn:microsoft.com/office/officeart/2005/8/layout/list1"/>
    <dgm:cxn modelId="{DCAC1CD6-2599-4064-8A42-CCF0604A29BA}" srcId="{D639C155-77F7-4138-B6E7-ED35C1C44A87}" destId="{89385905-D7CD-40EC-9C10-7F8CF279782E}" srcOrd="0" destOrd="0" parTransId="{057A3A03-B1CB-450A-BB22-5EDA21CFFC3D}" sibTransId="{519125B3-F3F1-42DC-9BE7-85DD32B8C964}"/>
    <dgm:cxn modelId="{671FECFE-F95B-4BCB-BF73-E18B30B81122}" type="presOf" srcId="{FFF5CAE5-D2A5-4B46-A98F-96A017245FC5}" destId="{3711F121-3A83-4D01-AC9C-4161BF5C9D5F}" srcOrd="0" destOrd="0" presId="urn:microsoft.com/office/officeart/2005/8/layout/list1"/>
    <dgm:cxn modelId="{C13C7098-1874-49E7-9A75-583509E3BAAF}" type="presParOf" srcId="{F3216967-6AC0-45E0-B89D-2CEAE7B52E4C}" destId="{B763753F-1DFE-4B37-9209-F1B480751F39}" srcOrd="0" destOrd="0" presId="urn:microsoft.com/office/officeart/2005/8/layout/list1"/>
    <dgm:cxn modelId="{11C400BC-AB61-4FF7-8736-191EE3C6B446}" type="presParOf" srcId="{B763753F-1DFE-4B37-9209-F1B480751F39}" destId="{2DB30D47-C491-47EE-B501-5378D6FBFCE7}" srcOrd="0" destOrd="0" presId="urn:microsoft.com/office/officeart/2005/8/layout/list1"/>
    <dgm:cxn modelId="{9182567E-8125-4CB8-AD8B-1BB05DFFFF5F}" type="presParOf" srcId="{B763753F-1DFE-4B37-9209-F1B480751F39}" destId="{6DE27849-F56B-48A6-8AAD-B007486036B6}" srcOrd="1" destOrd="0" presId="urn:microsoft.com/office/officeart/2005/8/layout/list1"/>
    <dgm:cxn modelId="{520BFB31-E87D-4848-928E-E37599700DE4}" type="presParOf" srcId="{F3216967-6AC0-45E0-B89D-2CEAE7B52E4C}" destId="{3040F975-79A1-4BC9-BB2C-1B8B9C745B5D}" srcOrd="1" destOrd="0" presId="urn:microsoft.com/office/officeart/2005/8/layout/list1"/>
    <dgm:cxn modelId="{17BB8585-0A27-4A31-ABAA-1F50A9EA5AD1}" type="presParOf" srcId="{F3216967-6AC0-45E0-B89D-2CEAE7B52E4C}" destId="{041E73BB-A34C-4333-8F56-083D723EDA36}" srcOrd="2" destOrd="0" presId="urn:microsoft.com/office/officeart/2005/8/layout/list1"/>
    <dgm:cxn modelId="{0E312005-69E0-47F7-9019-655E067090A0}" type="presParOf" srcId="{F3216967-6AC0-45E0-B89D-2CEAE7B52E4C}" destId="{0652C3E3-FF65-4D04-9653-FDF65D75824A}" srcOrd="3" destOrd="0" presId="urn:microsoft.com/office/officeart/2005/8/layout/list1"/>
    <dgm:cxn modelId="{A4DD4A5C-AF84-4135-8183-DDD777C7CA4C}" type="presParOf" srcId="{F3216967-6AC0-45E0-B89D-2CEAE7B52E4C}" destId="{DA34B41D-C3F3-48FA-80DF-B23E44983FBD}" srcOrd="4" destOrd="0" presId="urn:microsoft.com/office/officeart/2005/8/layout/list1"/>
    <dgm:cxn modelId="{644F0D9E-37B9-4175-A1FF-BAD0511AE66F}" type="presParOf" srcId="{DA34B41D-C3F3-48FA-80DF-B23E44983FBD}" destId="{3711F121-3A83-4D01-AC9C-4161BF5C9D5F}" srcOrd="0" destOrd="0" presId="urn:microsoft.com/office/officeart/2005/8/layout/list1"/>
    <dgm:cxn modelId="{C6A9E158-AF5C-4D27-A036-24266B17F9F5}" type="presParOf" srcId="{DA34B41D-C3F3-48FA-80DF-B23E44983FBD}" destId="{43C8F3FD-229E-4F86-9BD0-808592CC6B5F}" srcOrd="1" destOrd="0" presId="urn:microsoft.com/office/officeart/2005/8/layout/list1"/>
    <dgm:cxn modelId="{710A6085-D025-4086-8057-A9FD61198DBE}" type="presParOf" srcId="{F3216967-6AC0-45E0-B89D-2CEAE7B52E4C}" destId="{C2CF5105-CD3F-44DD-8AA9-7E430859C9AA}" srcOrd="5" destOrd="0" presId="urn:microsoft.com/office/officeart/2005/8/layout/list1"/>
    <dgm:cxn modelId="{6C8E6B0A-D996-43ED-8958-E5C6DFA860BF}" type="presParOf" srcId="{F3216967-6AC0-45E0-B89D-2CEAE7B52E4C}" destId="{811F92ED-08A9-4747-B61D-611E2509ACE9}" srcOrd="6" destOrd="0" presId="urn:microsoft.com/office/officeart/2005/8/layout/list1"/>
    <dgm:cxn modelId="{87AB7B8A-EFC7-4AC3-8907-7DF9757CE6B1}" type="presParOf" srcId="{F3216967-6AC0-45E0-B89D-2CEAE7B52E4C}" destId="{C4FE0BFC-DFDD-40CA-9039-C00A42C23E2C}" srcOrd="7" destOrd="0" presId="urn:microsoft.com/office/officeart/2005/8/layout/list1"/>
    <dgm:cxn modelId="{CB9F5D96-3FA6-4CAE-969D-E61237F10129}" type="presParOf" srcId="{F3216967-6AC0-45E0-B89D-2CEAE7B52E4C}" destId="{E128DA75-3EDF-4512-81B2-05F53399B16A}" srcOrd="8" destOrd="0" presId="urn:microsoft.com/office/officeart/2005/8/layout/list1"/>
    <dgm:cxn modelId="{F07604F6-CA93-4400-9DEE-31777A317478}" type="presParOf" srcId="{E128DA75-3EDF-4512-81B2-05F53399B16A}" destId="{8732ADED-F7E5-4388-99F0-E243AAC4DBDD}" srcOrd="0" destOrd="0" presId="urn:microsoft.com/office/officeart/2005/8/layout/list1"/>
    <dgm:cxn modelId="{D2AAD653-EDF7-43A5-B117-1AEA56561B7B}" type="presParOf" srcId="{E128DA75-3EDF-4512-81B2-05F53399B16A}" destId="{08C8283B-4F4E-425E-B473-FE5617156BA1}" srcOrd="1" destOrd="0" presId="urn:microsoft.com/office/officeart/2005/8/layout/list1"/>
    <dgm:cxn modelId="{E14DA802-4D1B-4508-826B-16F05A848324}" type="presParOf" srcId="{F3216967-6AC0-45E0-B89D-2CEAE7B52E4C}" destId="{A5DD5D2B-D81A-4757-88CE-79D05293F2E2}" srcOrd="9" destOrd="0" presId="urn:microsoft.com/office/officeart/2005/8/layout/list1"/>
    <dgm:cxn modelId="{BB2D7E6F-C087-4CAF-8806-4EC9F6076F1E}" type="presParOf" srcId="{F3216967-6AC0-45E0-B89D-2CEAE7B52E4C}" destId="{A27C114C-ED27-4098-9EE9-D0F15809EC0B}" srcOrd="10" destOrd="0" presId="urn:microsoft.com/office/officeart/2005/8/layout/list1"/>
    <dgm:cxn modelId="{C375F16B-AA1D-418F-85DA-A26B2D5E0446}" type="presParOf" srcId="{F3216967-6AC0-45E0-B89D-2CEAE7B52E4C}" destId="{A25791B8-D591-4100-B1DD-7955D991452C}" srcOrd="11" destOrd="0" presId="urn:microsoft.com/office/officeart/2005/8/layout/list1"/>
    <dgm:cxn modelId="{4BBC9612-C28A-4085-BBA1-06983CD8DF18}" type="presParOf" srcId="{F3216967-6AC0-45E0-B89D-2CEAE7B52E4C}" destId="{7C119728-FFB7-4B5A-B204-7789193F93DA}" srcOrd="12" destOrd="0" presId="urn:microsoft.com/office/officeart/2005/8/layout/list1"/>
    <dgm:cxn modelId="{C7819ABB-041F-4658-A1D3-BB03E3AEFAFF}" type="presParOf" srcId="{7C119728-FFB7-4B5A-B204-7789193F93DA}" destId="{DC5DF0A3-4FED-42B9-9AD1-E40E082D855D}" srcOrd="0" destOrd="0" presId="urn:microsoft.com/office/officeart/2005/8/layout/list1"/>
    <dgm:cxn modelId="{86186FBF-FC7E-48F4-BC4D-471ED312147E}" type="presParOf" srcId="{7C119728-FFB7-4B5A-B204-7789193F93DA}" destId="{7573C293-24B9-44F7-AA96-2185147EFE6F}" srcOrd="1" destOrd="0" presId="urn:microsoft.com/office/officeart/2005/8/layout/list1"/>
    <dgm:cxn modelId="{FD06255C-C546-4453-9CB6-4E58CA9929BF}" type="presParOf" srcId="{F3216967-6AC0-45E0-B89D-2CEAE7B52E4C}" destId="{7D9B64C6-076A-4B1F-8A3E-4AEE382CA8E0}" srcOrd="13" destOrd="0" presId="urn:microsoft.com/office/officeart/2005/8/layout/list1"/>
    <dgm:cxn modelId="{3AED3151-5268-4571-ADD8-C166590385C7}" type="presParOf" srcId="{F3216967-6AC0-45E0-B89D-2CEAE7B52E4C}" destId="{7599454B-657C-4A66-9B5F-2B80B6BB8964}" srcOrd="14" destOrd="0" presId="urn:microsoft.com/office/officeart/2005/8/layout/list1"/>
    <dgm:cxn modelId="{A202FC2E-B395-4536-B27C-77BED2A2C549}" type="presParOf" srcId="{F3216967-6AC0-45E0-B89D-2CEAE7B52E4C}" destId="{E2E5D587-6370-4691-80F3-36AE8491C0F4}" srcOrd="15" destOrd="0" presId="urn:microsoft.com/office/officeart/2005/8/layout/list1"/>
    <dgm:cxn modelId="{CDE0B513-651D-43D2-B9EA-E64D04308E01}" type="presParOf" srcId="{F3216967-6AC0-45E0-B89D-2CEAE7B52E4C}" destId="{352EB5E6-C734-4CF7-9E75-7C2A7986EB38}" srcOrd="16" destOrd="0" presId="urn:microsoft.com/office/officeart/2005/8/layout/list1"/>
    <dgm:cxn modelId="{E850ED0D-D236-46E3-B14B-EEC98A5D436C}" type="presParOf" srcId="{352EB5E6-C734-4CF7-9E75-7C2A7986EB38}" destId="{49931EB3-E251-43D8-B772-5B7B6726CCE8}" srcOrd="0" destOrd="0" presId="urn:microsoft.com/office/officeart/2005/8/layout/list1"/>
    <dgm:cxn modelId="{55561B20-1D3F-445A-B9E7-7DCF908A2F3B}" type="presParOf" srcId="{352EB5E6-C734-4CF7-9E75-7C2A7986EB38}" destId="{9F7A4FB1-7E97-4C30-84A2-569041E7143D}" srcOrd="1" destOrd="0" presId="urn:microsoft.com/office/officeart/2005/8/layout/list1"/>
    <dgm:cxn modelId="{A8420ACC-0E53-42C8-AA4D-BB5DE8D4413B}" type="presParOf" srcId="{F3216967-6AC0-45E0-B89D-2CEAE7B52E4C}" destId="{62E9B06A-3D90-4B54-B8D0-E37DD137E312}" srcOrd="17" destOrd="0" presId="urn:microsoft.com/office/officeart/2005/8/layout/list1"/>
    <dgm:cxn modelId="{7DBE9DF9-D3FE-4B84-9424-35F64FC7D6DA}" type="presParOf" srcId="{F3216967-6AC0-45E0-B89D-2CEAE7B52E4C}" destId="{17A8B05D-62A3-422B-A4E1-5A7BE0DB3568}" srcOrd="18" destOrd="0" presId="urn:microsoft.com/office/officeart/2005/8/layout/list1"/>
    <dgm:cxn modelId="{4321EF02-7E3F-4C7B-AF04-D54E91C899EA}" type="presParOf" srcId="{F3216967-6AC0-45E0-B89D-2CEAE7B52E4C}" destId="{BBA90B66-4216-47D0-AE65-A412BBE57459}" srcOrd="19" destOrd="0" presId="urn:microsoft.com/office/officeart/2005/8/layout/list1"/>
    <dgm:cxn modelId="{F66F7E3B-7313-4CD5-9DD1-6188759133AC}" type="presParOf" srcId="{F3216967-6AC0-45E0-B89D-2CEAE7B52E4C}" destId="{6F4692E9-1C2B-4263-B44C-8BB47692BCB2}" srcOrd="20" destOrd="0" presId="urn:microsoft.com/office/officeart/2005/8/layout/list1"/>
    <dgm:cxn modelId="{FCFE69B5-A9F6-4D2D-A39B-35C8DA538308}" type="presParOf" srcId="{6F4692E9-1C2B-4263-B44C-8BB47692BCB2}" destId="{456D70DD-3E43-4020-ABCD-30958AAAA017}" srcOrd="0" destOrd="0" presId="urn:microsoft.com/office/officeart/2005/8/layout/list1"/>
    <dgm:cxn modelId="{7A4EBABF-BD2D-4A79-A9EB-98EB367CB812}" type="presParOf" srcId="{6F4692E9-1C2B-4263-B44C-8BB47692BCB2}" destId="{AF6F5938-6988-49C9-BE4B-4FF7E3188750}" srcOrd="1" destOrd="0" presId="urn:microsoft.com/office/officeart/2005/8/layout/list1"/>
    <dgm:cxn modelId="{96479288-4135-4E96-B934-27620C3A1ABA}" type="presParOf" srcId="{F3216967-6AC0-45E0-B89D-2CEAE7B52E4C}" destId="{403160FD-8BD5-4369-8B95-7B1FF4FFEBED}" srcOrd="21" destOrd="0" presId="urn:microsoft.com/office/officeart/2005/8/layout/list1"/>
    <dgm:cxn modelId="{71BBF982-9F63-473D-84F1-4F5A435CC4D1}" type="presParOf" srcId="{F3216967-6AC0-45E0-B89D-2CEAE7B52E4C}" destId="{995B9FD8-0ED8-44B8-8CFA-D5E19C2B520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7BB0-4D26-4A20-9978-DCE7B01FDE59}">
      <dsp:nvSpPr>
        <dsp:cNvPr id="0" name=""/>
        <dsp:cNvSpPr/>
      </dsp:nvSpPr>
      <dsp:spPr>
        <a:xfrm>
          <a:off x="4083966" y="2236576"/>
          <a:ext cx="3458534" cy="68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82"/>
              </a:lnTo>
              <a:lnTo>
                <a:pt x="3458534" y="521982"/>
              </a:lnTo>
              <a:lnTo>
                <a:pt x="3458534" y="689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FAA30-3191-45ED-9A0D-BA0A39CBCFD6}">
      <dsp:nvSpPr>
        <dsp:cNvPr id="0" name=""/>
        <dsp:cNvSpPr/>
      </dsp:nvSpPr>
      <dsp:spPr>
        <a:xfrm>
          <a:off x="4083966" y="2236576"/>
          <a:ext cx="1246810" cy="68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82"/>
              </a:lnTo>
              <a:lnTo>
                <a:pt x="1246810" y="521982"/>
              </a:lnTo>
              <a:lnTo>
                <a:pt x="1246810" y="689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DB94D-4F4F-4D99-BAD9-EB092B73DEA0}">
      <dsp:nvSpPr>
        <dsp:cNvPr id="0" name=""/>
        <dsp:cNvSpPr/>
      </dsp:nvSpPr>
      <dsp:spPr>
        <a:xfrm>
          <a:off x="3119054" y="2236576"/>
          <a:ext cx="964912" cy="689621"/>
        </a:xfrm>
        <a:custGeom>
          <a:avLst/>
          <a:gdLst/>
          <a:ahLst/>
          <a:cxnLst/>
          <a:rect l="0" t="0" r="0" b="0"/>
          <a:pathLst>
            <a:path>
              <a:moveTo>
                <a:pt x="964912" y="0"/>
              </a:moveTo>
              <a:lnTo>
                <a:pt x="964912" y="521982"/>
              </a:lnTo>
              <a:lnTo>
                <a:pt x="0" y="521982"/>
              </a:lnTo>
              <a:lnTo>
                <a:pt x="0" y="689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27F15-4A78-4533-8A95-247CA8CF23A5}">
      <dsp:nvSpPr>
        <dsp:cNvPr id="0" name=""/>
        <dsp:cNvSpPr/>
      </dsp:nvSpPr>
      <dsp:spPr>
        <a:xfrm>
          <a:off x="907330" y="2236576"/>
          <a:ext cx="3176636" cy="689621"/>
        </a:xfrm>
        <a:custGeom>
          <a:avLst/>
          <a:gdLst/>
          <a:ahLst/>
          <a:cxnLst/>
          <a:rect l="0" t="0" r="0" b="0"/>
          <a:pathLst>
            <a:path>
              <a:moveTo>
                <a:pt x="3176636" y="0"/>
              </a:moveTo>
              <a:lnTo>
                <a:pt x="3176636" y="521982"/>
              </a:lnTo>
              <a:lnTo>
                <a:pt x="0" y="521982"/>
              </a:lnTo>
              <a:lnTo>
                <a:pt x="0" y="689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0DA12-ACC3-48B3-8F3C-B33E9EB6C2E2}">
      <dsp:nvSpPr>
        <dsp:cNvPr id="0" name=""/>
        <dsp:cNvSpPr/>
      </dsp:nvSpPr>
      <dsp:spPr>
        <a:xfrm>
          <a:off x="1303239" y="316387"/>
          <a:ext cx="5561455" cy="19201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F58949E-FA3B-405C-9895-4A88F343F848}">
      <dsp:nvSpPr>
        <dsp:cNvPr id="0" name=""/>
        <dsp:cNvSpPr/>
      </dsp:nvSpPr>
      <dsp:spPr>
        <a:xfrm>
          <a:off x="1504304" y="507400"/>
          <a:ext cx="5561455" cy="1920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cs typeface="Arial" panose="020B0604020202020204" pitchFamily="34" charset="0"/>
            </a:rPr>
            <a:t>Подпрограмма</a:t>
          </a:r>
          <a:r>
            <a:rPr lang="ru-RU" sz="1800" kern="1200" dirty="0" smtClean="0">
              <a:solidFill>
                <a:srgbClr val="C00000"/>
              </a:solidFill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cs typeface="Arial" panose="020B0604020202020204" pitchFamily="34" charset="0"/>
            </a:rPr>
            <a:t>«Развитие малого и среднего предпринимательства»</a:t>
          </a:r>
          <a:r>
            <a:rPr lang="ru-RU" sz="1800" kern="1200" dirty="0" smtClean="0">
              <a:solidFill>
                <a:srgbClr val="C00000"/>
              </a:solidFill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cs typeface="Arial" panose="020B0604020202020204" pitchFamily="34" charset="0"/>
            </a:rPr>
            <a:t>государственной программы Республики Карелия «Экономическое развитие и инновационная экономика Республики Карелия», утвержденной Постановлением Правительства Республики Карелия от 03.03.2014 г. № 49-П</a:t>
          </a:r>
          <a:endParaRPr lang="ru-RU" sz="1800" kern="1200" dirty="0"/>
        </a:p>
      </dsp:txBody>
      <dsp:txXfrm>
        <a:off x="1560544" y="563640"/>
        <a:ext cx="5448975" cy="1807708"/>
      </dsp:txXfrm>
    </dsp:sp>
    <dsp:sp modelId="{8F4092D5-BFBA-42A7-8840-BB358BEF7E0D}">
      <dsp:nvSpPr>
        <dsp:cNvPr id="0" name=""/>
        <dsp:cNvSpPr/>
      </dsp:nvSpPr>
      <dsp:spPr>
        <a:xfrm>
          <a:off x="2534" y="2926197"/>
          <a:ext cx="1809592" cy="11490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15DCD2A-4311-4C9B-897D-2C8C3D336541}">
      <dsp:nvSpPr>
        <dsp:cNvPr id="0" name=""/>
        <dsp:cNvSpPr/>
      </dsp:nvSpPr>
      <dsp:spPr>
        <a:xfrm>
          <a:off x="203600" y="3117210"/>
          <a:ext cx="1809592" cy="11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финансовая поддержка</a:t>
          </a:r>
          <a:endParaRPr lang="ru-RU" sz="1500" b="1" kern="1200" dirty="0"/>
        </a:p>
      </dsp:txBody>
      <dsp:txXfrm>
        <a:off x="237256" y="3150866"/>
        <a:ext cx="1742280" cy="1081779"/>
      </dsp:txXfrm>
    </dsp:sp>
    <dsp:sp modelId="{B81EE1B7-CE37-4B77-A041-D50BACA6ECF1}">
      <dsp:nvSpPr>
        <dsp:cNvPr id="0" name=""/>
        <dsp:cNvSpPr/>
      </dsp:nvSpPr>
      <dsp:spPr>
        <a:xfrm>
          <a:off x="2214258" y="2926197"/>
          <a:ext cx="1809592" cy="11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6BE1E-B24D-4D2B-A07B-5528EEA6B472}">
      <dsp:nvSpPr>
        <dsp:cNvPr id="0" name=""/>
        <dsp:cNvSpPr/>
      </dsp:nvSpPr>
      <dsp:spPr>
        <a:xfrm>
          <a:off x="2415323" y="3117210"/>
          <a:ext cx="1809592" cy="11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информационно-консультационная</a:t>
          </a:r>
          <a:r>
            <a:rPr lang="ru-RU" sz="1500" kern="1200" dirty="0" smtClean="0"/>
            <a:t> </a:t>
          </a:r>
          <a:r>
            <a:rPr lang="ru-RU" sz="1500" b="1" kern="1200" dirty="0" smtClean="0"/>
            <a:t>поддержка</a:t>
          </a:r>
          <a:endParaRPr lang="ru-RU" sz="1500" b="1" kern="1200" dirty="0"/>
        </a:p>
      </dsp:txBody>
      <dsp:txXfrm>
        <a:off x="2448979" y="3150866"/>
        <a:ext cx="1742280" cy="1081779"/>
      </dsp:txXfrm>
    </dsp:sp>
    <dsp:sp modelId="{668DF788-E722-4ECF-8D6A-EEDBEF1D5708}">
      <dsp:nvSpPr>
        <dsp:cNvPr id="0" name=""/>
        <dsp:cNvSpPr/>
      </dsp:nvSpPr>
      <dsp:spPr>
        <a:xfrm>
          <a:off x="4425981" y="2926197"/>
          <a:ext cx="1809592" cy="11490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461E704-BA3E-4B2A-840A-C6456C85498B}">
      <dsp:nvSpPr>
        <dsp:cNvPr id="0" name=""/>
        <dsp:cNvSpPr/>
      </dsp:nvSpPr>
      <dsp:spPr>
        <a:xfrm>
          <a:off x="4627047" y="3117210"/>
          <a:ext cx="1809592" cy="11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поддержка экспортно-ориентированных предприятий </a:t>
          </a:r>
          <a:endParaRPr lang="ru-RU" sz="1500" b="1" kern="1200" dirty="0"/>
        </a:p>
      </dsp:txBody>
      <dsp:txXfrm>
        <a:off x="4660703" y="3150866"/>
        <a:ext cx="1742280" cy="1081779"/>
      </dsp:txXfrm>
    </dsp:sp>
    <dsp:sp modelId="{66C70D8B-5491-4695-BB2C-CFE81B0C57BA}">
      <dsp:nvSpPr>
        <dsp:cNvPr id="0" name=""/>
        <dsp:cNvSpPr/>
      </dsp:nvSpPr>
      <dsp:spPr>
        <a:xfrm>
          <a:off x="6637705" y="2926197"/>
          <a:ext cx="1809592" cy="114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14F9-C25F-4BF8-8812-BC5C9CE0E910}">
      <dsp:nvSpPr>
        <dsp:cNvPr id="0" name=""/>
        <dsp:cNvSpPr/>
      </dsp:nvSpPr>
      <dsp:spPr>
        <a:xfrm>
          <a:off x="6838771" y="3117210"/>
          <a:ext cx="1809592" cy="11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имущественная поддержка</a:t>
          </a:r>
          <a:endParaRPr lang="ru-RU" sz="1500" b="1" kern="1200" dirty="0"/>
        </a:p>
      </dsp:txBody>
      <dsp:txXfrm>
        <a:off x="6872427" y="3150866"/>
        <a:ext cx="1742280" cy="1081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BC2E-403F-444E-8D17-87B05129BDA6}">
      <dsp:nvSpPr>
        <dsp:cNvPr id="0" name=""/>
        <dsp:cNvSpPr/>
      </dsp:nvSpPr>
      <dsp:spPr>
        <a:xfrm>
          <a:off x="2233006" y="-32198"/>
          <a:ext cx="1423529" cy="119224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tx1"/>
              </a:solidFill>
              <a:latin typeface="PT Sans" panose="020B0503020203020204" pitchFamily="34" charset="-52"/>
            </a:rPr>
            <a:t>Центр</a:t>
          </a:r>
          <a:r>
            <a:rPr lang="ru-RU" sz="800" kern="1200" dirty="0">
              <a:solidFill>
                <a:schemeClr val="tx1"/>
              </a:solidFill>
            </a:rPr>
            <a:t> поддержки предпринимательства</a:t>
          </a:r>
        </a:p>
      </dsp:txBody>
      <dsp:txXfrm>
        <a:off x="2441477" y="142402"/>
        <a:ext cx="1006587" cy="843045"/>
      </dsp:txXfrm>
    </dsp:sp>
    <dsp:sp modelId="{016F42EB-EE22-4539-AFD5-8C722A6B4546}">
      <dsp:nvSpPr>
        <dsp:cNvPr id="0" name=""/>
        <dsp:cNvSpPr/>
      </dsp:nvSpPr>
      <dsp:spPr>
        <a:xfrm rot="1198562">
          <a:off x="3646141" y="667003"/>
          <a:ext cx="134563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47355" y="730636"/>
        <a:ext cx="94194" cy="211587"/>
      </dsp:txXfrm>
    </dsp:sp>
    <dsp:sp modelId="{4360D9E2-DBC8-4790-90D7-1E9BF9347DF2}">
      <dsp:nvSpPr>
        <dsp:cNvPr id="0" name=""/>
        <dsp:cNvSpPr/>
      </dsp:nvSpPr>
      <dsp:spPr>
        <a:xfrm>
          <a:off x="3794731" y="508774"/>
          <a:ext cx="1249985" cy="1182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>
              <a:solidFill>
                <a:schemeClr val="tx1"/>
              </a:solidFill>
            </a:rPr>
            <a:t>Центр инноваций в социальной сфере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3977787" y="681959"/>
        <a:ext cx="883873" cy="836210"/>
      </dsp:txXfrm>
    </dsp:sp>
    <dsp:sp modelId="{69FEF43C-1748-487F-BDE2-0770FBC170BE}">
      <dsp:nvSpPr>
        <dsp:cNvPr id="0" name=""/>
        <dsp:cNvSpPr/>
      </dsp:nvSpPr>
      <dsp:spPr>
        <a:xfrm rot="3608367">
          <a:off x="4709980" y="1587230"/>
          <a:ext cx="181317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723636" y="1634172"/>
        <a:ext cx="126922" cy="211587"/>
      </dsp:txXfrm>
    </dsp:sp>
    <dsp:sp modelId="{CEDA7788-F1B5-4025-8305-A3B1D783C29B}">
      <dsp:nvSpPr>
        <dsp:cNvPr id="0" name=""/>
        <dsp:cNvSpPr/>
      </dsp:nvSpPr>
      <dsp:spPr>
        <a:xfrm>
          <a:off x="4573663" y="1832723"/>
          <a:ext cx="1254896" cy="125676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>
              <a:solidFill>
                <a:schemeClr val="tx1"/>
              </a:solidFill>
            </a:rPr>
            <a:t>Региональный центр инжиниринга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757438" y="2016772"/>
        <a:ext cx="887346" cy="888668"/>
      </dsp:txXfrm>
    </dsp:sp>
    <dsp:sp modelId="{82615351-B8C1-4F05-81F2-E6CB812F045F}">
      <dsp:nvSpPr>
        <dsp:cNvPr id="0" name=""/>
        <dsp:cNvSpPr/>
      </dsp:nvSpPr>
      <dsp:spPr>
        <a:xfrm rot="5961412">
          <a:off x="5014461" y="3022367"/>
          <a:ext cx="130228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37171" y="3073622"/>
        <a:ext cx="91160" cy="211587"/>
      </dsp:txXfrm>
    </dsp:sp>
    <dsp:sp modelId="{854BECC2-6480-47EF-AC84-AF48E1FE8090}">
      <dsp:nvSpPr>
        <dsp:cNvPr id="0" name=""/>
        <dsp:cNvSpPr/>
      </dsp:nvSpPr>
      <dsp:spPr>
        <a:xfrm>
          <a:off x="4305134" y="3315134"/>
          <a:ext cx="1298436" cy="12870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>
              <a:solidFill>
                <a:schemeClr val="tx1"/>
              </a:solidFill>
            </a:rPr>
            <a:t>Центр сертификации, стандартизации и испытаний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495286" y="3503615"/>
        <a:ext cx="918132" cy="910064"/>
      </dsp:txXfrm>
    </dsp:sp>
    <dsp:sp modelId="{5E96D3A8-F6AD-4238-B0C2-45AE34DAF893}">
      <dsp:nvSpPr>
        <dsp:cNvPr id="0" name=""/>
        <dsp:cNvSpPr/>
      </dsp:nvSpPr>
      <dsp:spPr>
        <a:xfrm rot="8406777">
          <a:off x="4264291" y="4291702"/>
          <a:ext cx="161146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307010" y="4346730"/>
        <a:ext cx="112802" cy="211587"/>
      </dsp:txXfrm>
    </dsp:sp>
    <dsp:sp modelId="{63DCC0F4-7A11-4E0F-86DC-9906787E3EF3}">
      <dsp:nvSpPr>
        <dsp:cNvPr id="0" name=""/>
        <dsp:cNvSpPr/>
      </dsp:nvSpPr>
      <dsp:spPr>
        <a:xfrm>
          <a:off x="3117003" y="4355646"/>
          <a:ext cx="1260204" cy="12239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>
              <a:solidFill>
                <a:schemeClr val="tx1"/>
              </a:solidFill>
            </a:rPr>
            <a:t>Центр народно-художественных промыслов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3301556" y="4534883"/>
        <a:ext cx="891098" cy="865431"/>
      </dsp:txXfrm>
    </dsp:sp>
    <dsp:sp modelId="{995BE0BA-37F4-4448-B376-D5C58E4C6597}">
      <dsp:nvSpPr>
        <dsp:cNvPr id="0" name=""/>
        <dsp:cNvSpPr/>
      </dsp:nvSpPr>
      <dsp:spPr>
        <a:xfrm rot="10800000">
          <a:off x="2873975" y="4791276"/>
          <a:ext cx="171740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25497" y="4861805"/>
        <a:ext cx="120218" cy="211587"/>
      </dsp:txXfrm>
    </dsp:sp>
    <dsp:sp modelId="{59559912-7AA2-4C7C-894E-3FA03FAFD336}">
      <dsp:nvSpPr>
        <dsp:cNvPr id="0" name=""/>
        <dsp:cNvSpPr/>
      </dsp:nvSpPr>
      <dsp:spPr>
        <a:xfrm>
          <a:off x="1561412" y="4382463"/>
          <a:ext cx="1231554" cy="11702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tx1"/>
              </a:solidFill>
              <a:latin typeface="PT Sans" panose="020B0503020203020204" pitchFamily="34" charset="-52"/>
              <a:cs typeface="Arial" panose="020B0604020202020204" pitchFamily="34" charset="0"/>
            </a:rPr>
            <a:t>Бизнес-инкубатор и Коворкинг</a:t>
          </a:r>
        </a:p>
      </dsp:txBody>
      <dsp:txXfrm>
        <a:off x="1741769" y="4553845"/>
        <a:ext cx="870840" cy="827508"/>
      </dsp:txXfrm>
    </dsp:sp>
    <dsp:sp modelId="{B4D401FF-6226-4A91-A0B1-A1AC96CE79F8}">
      <dsp:nvSpPr>
        <dsp:cNvPr id="0" name=""/>
        <dsp:cNvSpPr/>
      </dsp:nvSpPr>
      <dsp:spPr>
        <a:xfrm rot="13103668">
          <a:off x="1473674" y="4308851"/>
          <a:ext cx="189450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524364" y="4397029"/>
        <a:ext cx="132615" cy="211587"/>
      </dsp:txXfrm>
    </dsp:sp>
    <dsp:sp modelId="{20A4A33C-76D9-4D14-A945-FB669E8B5C6B}">
      <dsp:nvSpPr>
        <dsp:cNvPr id="0" name=""/>
        <dsp:cNvSpPr/>
      </dsp:nvSpPr>
      <dsp:spPr>
        <a:xfrm>
          <a:off x="375643" y="3464305"/>
          <a:ext cx="1193186" cy="10969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tx1"/>
              </a:solidFill>
            </a:rPr>
            <a:t>Центр кластерного развития</a:t>
          </a:r>
        </a:p>
      </dsp:txBody>
      <dsp:txXfrm>
        <a:off x="550381" y="3624942"/>
        <a:ext cx="843710" cy="775626"/>
      </dsp:txXfrm>
    </dsp:sp>
    <dsp:sp modelId="{98E21D56-BA72-4F47-9A61-038E1A7C1829}">
      <dsp:nvSpPr>
        <dsp:cNvPr id="0" name=""/>
        <dsp:cNvSpPr/>
      </dsp:nvSpPr>
      <dsp:spPr>
        <a:xfrm rot="15585441">
          <a:off x="750988" y="3127604"/>
          <a:ext cx="186329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783907" y="3225637"/>
        <a:ext cx="130430" cy="211587"/>
      </dsp:txXfrm>
    </dsp:sp>
    <dsp:sp modelId="{B1AD5EB1-AD1F-409C-BFD3-282466E5DA0E}">
      <dsp:nvSpPr>
        <dsp:cNvPr id="0" name=""/>
        <dsp:cNvSpPr/>
      </dsp:nvSpPr>
      <dsp:spPr>
        <a:xfrm>
          <a:off x="10322" y="1800200"/>
          <a:ext cx="1365590" cy="133574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>
              <a:solidFill>
                <a:schemeClr val="tx1"/>
              </a:solidFill>
              <a:latin typeface="PT Sans" panose="020B0503020203020204" pitchFamily="34" charset="-52"/>
            </a:rPr>
            <a:t>Центр по развитию инвестиционной деятельности</a:t>
          </a:r>
          <a:endParaRPr lang="ru-RU" sz="800" b="0" kern="1200" dirty="0">
            <a:solidFill>
              <a:schemeClr val="tx1"/>
            </a:solidFill>
          </a:endParaRPr>
        </a:p>
      </dsp:txBody>
      <dsp:txXfrm>
        <a:off x="210308" y="1995816"/>
        <a:ext cx="965618" cy="944517"/>
      </dsp:txXfrm>
    </dsp:sp>
    <dsp:sp modelId="{5D3394F7-8469-4559-A78D-C3E43EE2A514}">
      <dsp:nvSpPr>
        <dsp:cNvPr id="0" name=""/>
        <dsp:cNvSpPr/>
      </dsp:nvSpPr>
      <dsp:spPr>
        <a:xfrm rot="17984332">
          <a:off x="1017555" y="1559789"/>
          <a:ext cx="187448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031725" y="1654732"/>
        <a:ext cx="131214" cy="211587"/>
      </dsp:txXfrm>
    </dsp:sp>
    <dsp:sp modelId="{352A7DD6-4640-4F45-828A-C1E0D76FF670}">
      <dsp:nvSpPr>
        <dsp:cNvPr id="0" name=""/>
        <dsp:cNvSpPr/>
      </dsp:nvSpPr>
      <dsp:spPr>
        <a:xfrm>
          <a:off x="922968" y="562266"/>
          <a:ext cx="1097412" cy="108600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>
              <a:solidFill>
                <a:schemeClr val="tx1"/>
              </a:solidFill>
            </a:rPr>
            <a:t>Центр нормативно-технической поддержки инноваций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083680" y="721307"/>
        <a:ext cx="775988" cy="767920"/>
      </dsp:txXfrm>
    </dsp:sp>
    <dsp:sp modelId="{32951E13-405B-4258-9AE9-203FBBFEFF4F}">
      <dsp:nvSpPr>
        <dsp:cNvPr id="0" name=""/>
        <dsp:cNvSpPr/>
      </dsp:nvSpPr>
      <dsp:spPr>
        <a:xfrm rot="20389336">
          <a:off x="2048265" y="685211"/>
          <a:ext cx="173308" cy="352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049860" y="764707"/>
        <a:ext cx="121316" cy="21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73BB-A34C-4333-8F56-083D723EDA36}">
      <dsp:nvSpPr>
        <dsp:cNvPr id="0" name=""/>
        <dsp:cNvSpPr/>
      </dsp:nvSpPr>
      <dsp:spPr>
        <a:xfrm>
          <a:off x="0" y="375874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27849-F56B-48A6-8AAD-B007486036B6}">
      <dsp:nvSpPr>
        <dsp:cNvPr id="0" name=""/>
        <dsp:cNvSpPr/>
      </dsp:nvSpPr>
      <dsp:spPr>
        <a:xfrm>
          <a:off x="162358" y="65914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PT Sans" panose="020B0503020203020204" pitchFamily="34" charset="-52"/>
            </a:rPr>
            <a:t>Центр «Мой бизнес» - </a:t>
          </a:r>
          <a:r>
            <a:rPr lang="ru-RU" sz="1000" b="1" i="0" kern="1200" dirty="0" smtClean="0">
              <a:solidFill>
                <a:schemeClr val="tx1"/>
              </a:solidFill>
            </a:rPr>
            <a:t>Единый орган управления организациями, образующими инфраструктуру поддержки</a:t>
          </a:r>
          <a:endParaRPr lang="ru-RU" sz="1000" b="1" kern="1200" dirty="0">
            <a:solidFill>
              <a:schemeClr val="tx1"/>
            </a:solidFill>
            <a:latin typeface="PT Sans" panose="020B0503020203020204" pitchFamily="34" charset="-52"/>
          </a:endParaRPr>
        </a:p>
      </dsp:txBody>
      <dsp:txXfrm>
        <a:off x="192620" y="96176"/>
        <a:ext cx="2212493" cy="559396"/>
      </dsp:txXfrm>
    </dsp:sp>
    <dsp:sp modelId="{811F92ED-08A9-4747-B61D-611E2509ACE9}">
      <dsp:nvSpPr>
        <dsp:cNvPr id="0" name=""/>
        <dsp:cNvSpPr/>
      </dsp:nvSpPr>
      <dsp:spPr>
        <a:xfrm>
          <a:off x="0" y="1328435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8F3FD-229E-4F86-9BD0-808592CC6B5F}">
      <dsp:nvSpPr>
        <dsp:cNvPr id="0" name=""/>
        <dsp:cNvSpPr/>
      </dsp:nvSpPr>
      <dsp:spPr>
        <a:xfrm>
          <a:off x="162358" y="1018474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Сопровождение инвестиционных проектов – специализированная организация</a:t>
          </a:r>
          <a:endParaRPr lang="ru-RU" sz="1000" b="1" kern="1200" dirty="0">
            <a:solidFill>
              <a:schemeClr val="tx1"/>
            </a:solidFill>
            <a:latin typeface="PT Sans" panose="020B0503020203020204" pitchFamily="34" charset="-52"/>
          </a:endParaRPr>
        </a:p>
      </dsp:txBody>
      <dsp:txXfrm>
        <a:off x="192620" y="1048736"/>
        <a:ext cx="2212493" cy="559396"/>
      </dsp:txXfrm>
    </dsp:sp>
    <dsp:sp modelId="{A27C114C-ED27-4098-9EE9-D0F15809EC0B}">
      <dsp:nvSpPr>
        <dsp:cNvPr id="0" name=""/>
        <dsp:cNvSpPr/>
      </dsp:nvSpPr>
      <dsp:spPr>
        <a:xfrm>
          <a:off x="0" y="2280995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8283B-4F4E-425E-B473-FE5617156BA1}">
      <dsp:nvSpPr>
        <dsp:cNvPr id="0" name=""/>
        <dsp:cNvSpPr/>
      </dsp:nvSpPr>
      <dsp:spPr>
        <a:xfrm>
          <a:off x="162358" y="1971035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Развитие Арктических проектов территории РК</a:t>
          </a:r>
          <a:r>
            <a:rPr lang="en-US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 – </a:t>
          </a:r>
          <a:r>
            <a:rPr lang="ru-RU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региональная управляющая компания</a:t>
          </a:r>
          <a:endParaRPr lang="ru-RU" sz="1000" b="1" kern="1200" dirty="0">
            <a:solidFill>
              <a:schemeClr val="tx1"/>
            </a:solidFill>
            <a:latin typeface="PT Sans" panose="020B0503020203020204" pitchFamily="34" charset="-52"/>
          </a:endParaRPr>
        </a:p>
      </dsp:txBody>
      <dsp:txXfrm>
        <a:off x="192620" y="2001297"/>
        <a:ext cx="2212493" cy="559396"/>
      </dsp:txXfrm>
    </dsp:sp>
    <dsp:sp modelId="{7599454B-657C-4A66-9B5F-2B80B6BB8964}">
      <dsp:nvSpPr>
        <dsp:cNvPr id="0" name=""/>
        <dsp:cNvSpPr/>
      </dsp:nvSpPr>
      <dsp:spPr>
        <a:xfrm>
          <a:off x="0" y="3233555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3C293-24B9-44F7-AA96-2185147EFE6F}">
      <dsp:nvSpPr>
        <dsp:cNvPr id="0" name=""/>
        <dsp:cNvSpPr/>
      </dsp:nvSpPr>
      <dsp:spPr>
        <a:xfrm>
          <a:off x="162358" y="2923595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Сопровождение международных проектов – партнер по программам приграничного сотрудничества</a:t>
          </a:r>
          <a:endParaRPr lang="ru-RU" sz="1000" b="1" kern="1200" dirty="0">
            <a:solidFill>
              <a:schemeClr val="tx1"/>
            </a:solidFill>
            <a:latin typeface="PT Sans" panose="020B0503020203020204" pitchFamily="34" charset="-52"/>
          </a:endParaRPr>
        </a:p>
      </dsp:txBody>
      <dsp:txXfrm>
        <a:off x="192620" y="2953857"/>
        <a:ext cx="2212493" cy="559396"/>
      </dsp:txXfrm>
    </dsp:sp>
    <dsp:sp modelId="{17A8B05D-62A3-422B-A4E1-5A7BE0DB3568}">
      <dsp:nvSpPr>
        <dsp:cNvPr id="0" name=""/>
        <dsp:cNvSpPr/>
      </dsp:nvSpPr>
      <dsp:spPr>
        <a:xfrm>
          <a:off x="0" y="4186115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A4FB1-7E97-4C30-84A2-569041E7143D}">
      <dsp:nvSpPr>
        <dsp:cNvPr id="0" name=""/>
        <dsp:cNvSpPr/>
      </dsp:nvSpPr>
      <dsp:spPr>
        <a:xfrm>
          <a:off x="162358" y="3876155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tx1"/>
              </a:solidFill>
              <a:latin typeface="PT Sans" panose="020B0503020203020204" pitchFamily="34" charset="-52"/>
            </a:rPr>
            <a:t>Взаимодействие с РОСНАНО – Центр нормативно-технической поддержки</a:t>
          </a:r>
          <a:endParaRPr lang="ru-RU" sz="1000" b="1" kern="1200" dirty="0">
            <a:solidFill>
              <a:schemeClr val="tx1"/>
            </a:solidFill>
            <a:latin typeface="PT Sans" panose="020B0503020203020204" pitchFamily="34" charset="-52"/>
          </a:endParaRPr>
        </a:p>
      </dsp:txBody>
      <dsp:txXfrm>
        <a:off x="192620" y="3906417"/>
        <a:ext cx="2212493" cy="559396"/>
      </dsp:txXfrm>
    </dsp:sp>
    <dsp:sp modelId="{995B9FD8-0ED8-44B8-8CFA-D5E19C2B5208}">
      <dsp:nvSpPr>
        <dsp:cNvPr id="0" name=""/>
        <dsp:cNvSpPr/>
      </dsp:nvSpPr>
      <dsp:spPr>
        <a:xfrm>
          <a:off x="0" y="5138675"/>
          <a:ext cx="3247168" cy="5292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5938-6988-49C9-BE4B-4FF7E3188750}">
      <dsp:nvSpPr>
        <dsp:cNvPr id="0" name=""/>
        <dsp:cNvSpPr/>
      </dsp:nvSpPr>
      <dsp:spPr>
        <a:xfrm>
          <a:off x="162358" y="4828715"/>
          <a:ext cx="2273017" cy="619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5" tIns="0" rIns="8591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tx1"/>
              </a:solidFill>
              <a:latin typeface="PT Sans"/>
            </a:rPr>
            <a:t>Ярмарочная деятельность</a:t>
          </a:r>
          <a:endParaRPr lang="ru-RU" sz="1000" b="1" kern="1200" dirty="0">
            <a:solidFill>
              <a:schemeClr val="tx1"/>
            </a:solidFill>
            <a:latin typeface="PT Sans"/>
          </a:endParaRPr>
        </a:p>
      </dsp:txBody>
      <dsp:txXfrm>
        <a:off x="192620" y="4858977"/>
        <a:ext cx="221249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цпроект «Малое и среднее предпринимательство и поддержка индивидуальной  предпринимательской инициативы» стимулирует новочеркасцев | Новочеркасские  ведом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81641" r="79018" b="-30"/>
          <a:stretch/>
        </p:blipFill>
        <p:spPr bwMode="auto">
          <a:xfrm>
            <a:off x="6129799" y="5455369"/>
            <a:ext cx="1800200" cy="11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ТМ» — Народное телевидение Мордовии Национальный проект «Малое и среднее  предпринимательство и поддержка индивидуальной предпринимательской  инициативы». Региональный проект «Популяризация предпринимательства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24720" r="31394" b="15374"/>
          <a:stretch/>
        </p:blipFill>
        <p:spPr bwMode="auto">
          <a:xfrm>
            <a:off x="5173351" y="312280"/>
            <a:ext cx="3344196" cy="25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ределены цели и задачи на 2021 год по национальному проекту «Малое и среднее  предпринимательство и поддержка индивидуальной предпринимательской  инициативы» | Реализация национальных проектов в Республике Крым |  Официальный порта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r="24107"/>
          <a:stretch/>
        </p:blipFill>
        <p:spPr bwMode="auto">
          <a:xfrm>
            <a:off x="132791" y="322219"/>
            <a:ext cx="5040560" cy="572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4751" y="2758515"/>
            <a:ext cx="3920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Региональные проекты: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 Акселерация субъектов малого и среднего предпринимательства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Создание условий для легкого старта и комфортного ведения </a:t>
            </a:r>
            <a:r>
              <a:rPr lang="ru-RU" b="1" dirty="0" smtClean="0"/>
              <a:t>бизнеса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Создание благоприятных условий для осуществления деятельности </a:t>
            </a:r>
            <a:r>
              <a:rPr lang="ru-RU" b="1" dirty="0" err="1"/>
              <a:t>самозанятыми</a:t>
            </a:r>
            <a:r>
              <a:rPr lang="ru-RU" b="1" dirty="0"/>
              <a:t> гражданами</a:t>
            </a:r>
          </a:p>
        </p:txBody>
      </p:sp>
    </p:spTree>
    <p:extLst>
      <p:ext uri="{BB962C8B-B14F-4D97-AF65-F5344CB8AC3E}">
        <p14:creationId xmlns:p14="http://schemas.microsoft.com/office/powerpoint/2010/main" val="4825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3548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6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649"/>
            <a:ext cx="9135481" cy="66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6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Национальный проект «Малое и среднее предпринимательство и поддержка индивидуальной предпринимательской инициативы»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1145626"/>
              </p:ext>
            </p:extLst>
          </p:nvPr>
        </p:nvGraphicFramePr>
        <p:xfrm>
          <a:off x="323528" y="1484784"/>
          <a:ext cx="8650898" cy="474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46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7"/>
            <a:ext cx="13718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4608"/>
            <a:ext cx="5419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63693" y="882499"/>
            <a:ext cx="4856482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Гранты предоставляются социальным предприятиям, соответствующим следующим требованиям: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сведения о том, что субъект малого и среднего предпринимательства признан социальным предприятием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единый реестр субъектов малого и среднего предпринимательства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период с 10 июля по 10 декабря текущего календарного 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субъект малого и среднего предпринимательства,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впервые признанный социальным предприятием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прошел обучение в рамках обучающей программы или акселерационной программы в течение года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даты подачи заявки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направлению осуществления деятельности в сфере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предпринимательства;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субъект малого и среднего предпринимательства,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подтвердивший статус социального предприятия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реализует ранее созданный проект в сфере социального предпринимательства.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549" y="3286103"/>
            <a:ext cx="389142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Максимальный размер гранта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превышает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500 тысяч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одного получателя поддержки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млн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получателя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зарегистрированного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осуществляющего деятельность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Арктической зоне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размер гранта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может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12816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Грант предоставляется при условии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социальным предприятием расходов, связанных с реализацией проекта в сфере социального предпринимательства, в размере не менее 50 % от размера расходов, предусмотренных на реализацию проекта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Республики Карелия от  13 сентября 2021 года № 396-П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7D2-6674-4EE4-A123-1F898B6901D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-1" y="0"/>
            <a:ext cx="9143999" cy="7179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финансовой поддержки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грантов социальным предприятиям*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Нацпроект «Малое и среднее предпринимательство и поддержка индивидуальной  предпринимательской инициативы» стимулирует новочеркасцев | Новочеркасские  ведом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81641" r="79018" b="-30"/>
          <a:stretch/>
        </p:blipFill>
        <p:spPr bwMode="auto">
          <a:xfrm>
            <a:off x="6516216" y="41527"/>
            <a:ext cx="1695824" cy="11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C7B4C92-1C59-4602-829A-DF45FB6EE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368204"/>
              </p:ext>
            </p:extLst>
          </p:nvPr>
        </p:nvGraphicFramePr>
        <p:xfrm>
          <a:off x="0" y="908720"/>
          <a:ext cx="5878865" cy="550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0795159-4C54-4071-A803-2382204A68E1}"/>
              </a:ext>
            </a:extLst>
          </p:cNvPr>
          <p:cNvGrpSpPr/>
          <p:nvPr/>
        </p:nvGrpSpPr>
        <p:grpSpPr>
          <a:xfrm>
            <a:off x="2116722" y="2807032"/>
            <a:ext cx="1526180" cy="1479767"/>
            <a:chOff x="3662449" y="628166"/>
            <a:chExt cx="962065" cy="962065"/>
          </a:xfrm>
          <a:solidFill>
            <a:srgbClr val="E04E39"/>
          </a:solidFill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41FA1669-20EA-4A7A-99C1-94B577C3D10C}"/>
                </a:ext>
              </a:extLst>
            </p:cNvPr>
            <p:cNvSpPr/>
            <p:nvPr/>
          </p:nvSpPr>
          <p:spPr>
            <a:xfrm>
              <a:off x="3662449" y="628166"/>
              <a:ext cx="962065" cy="9620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>
              <a:extLst>
                <a:ext uri="{FF2B5EF4-FFF2-40B4-BE49-F238E27FC236}">
                  <a16:creationId xmlns:a16="http://schemas.microsoft.com/office/drawing/2014/main" xmlns="" id="{00355BB5-0EA4-42D2-9476-BB02F7B7AB1A}"/>
                </a:ext>
              </a:extLst>
            </p:cNvPr>
            <p:cNvSpPr txBox="1"/>
            <p:nvPr/>
          </p:nvSpPr>
          <p:spPr>
            <a:xfrm>
              <a:off x="3803340" y="774870"/>
              <a:ext cx="680283" cy="66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T Sans" panose="020B0503020203020204" pitchFamily="34" charset="-52"/>
                  <a:ea typeface="+mn-ea"/>
                  <a:cs typeface="+mn-cs"/>
                </a:rPr>
                <a:t>Корпорация Развития Республики Карелия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0DCBB-0192-4817-8E83-98B78B4FE176}"/>
              </a:ext>
            </a:extLst>
          </p:cNvPr>
          <p:cNvSpPr txBox="1"/>
          <p:nvPr/>
        </p:nvSpPr>
        <p:spPr>
          <a:xfrm>
            <a:off x="251520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04E39"/>
                </a:solidFill>
                <a:effectLst/>
                <a:uLnTx/>
                <a:uFillTx/>
                <a:latin typeface="Circe" panose="020B0502020203020203" pitchFamily="34" charset="-52"/>
              </a:rPr>
              <a:t>КОРПОРАЦИЯ РАЗВИТИЯ РК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33EDCB92-3B83-4EC6-8962-703A15A51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049749"/>
              </p:ext>
            </p:extLst>
          </p:nvPr>
        </p:nvGraphicFramePr>
        <p:xfrm>
          <a:off x="5896832" y="804067"/>
          <a:ext cx="3247168" cy="573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01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201612" y="2492896"/>
            <a:ext cx="8828088" cy="10002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100" b="1" dirty="0" smtClean="0"/>
          </a:p>
          <a:p>
            <a:pPr>
              <a:defRPr/>
            </a:pPr>
            <a:r>
              <a:rPr lang="ru-RU" altLang="ru-RU" sz="1600" b="1" dirty="0" smtClean="0"/>
              <a:t>Регистрационный № 1703186008411  в государственном реестре МФО от 01.08.2017</a:t>
            </a:r>
            <a:br>
              <a:rPr lang="ru-RU" altLang="ru-RU" sz="1600" b="1" dirty="0" smtClean="0"/>
            </a:br>
            <a:r>
              <a:rPr lang="ru-RU" altLang="ru-RU" sz="1600" b="1" dirty="0" smtClean="0"/>
              <a:t>Регистрационный № 1017031100918 в реестре членов СРО Союз «</a:t>
            </a:r>
            <a:r>
              <a:rPr lang="ru-RU" altLang="ru-RU" sz="1600" b="1" dirty="0" err="1" smtClean="0"/>
              <a:t>Микрофинансовый</a:t>
            </a:r>
            <a:r>
              <a:rPr lang="ru-RU" altLang="ru-RU" sz="1600" b="1" dirty="0" smtClean="0"/>
              <a:t> Альянс «Институты развития малого и среднего бизнеса»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3375"/>
            <a:ext cx="1441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1825" y="549275"/>
            <a:ext cx="7127875" cy="26765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Фонд по содействию кредитованию субъектов малого и среднего предпринимательства Республики Карелия (</a:t>
            </a:r>
            <a:r>
              <a:rPr lang="ru-RU" altLang="ru-RU" sz="2800" b="1" dirty="0" err="1">
                <a:solidFill>
                  <a:schemeClr val="bg2">
                    <a:lumMod val="25000"/>
                  </a:schemeClr>
                </a:solidFill>
              </a:rPr>
              <a:t>микрокредитная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 компания)</a:t>
            </a:r>
            <a:b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01612" y="3717032"/>
            <a:ext cx="8250436" cy="2664296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/>
              <a:t>Микрофинансирование</a:t>
            </a:r>
            <a:endParaRPr lang="ru-RU" sz="2000" b="1" u="sng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/>
              <a:t>Предоставление займов </a:t>
            </a:r>
            <a:r>
              <a:rPr lang="ru-RU" sz="2000" b="1" dirty="0"/>
              <a:t>по 11 различным программам кредитования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/>
              <a:t>для осуществления предпринимательской деятельности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u="sng" dirty="0" smtClean="0"/>
              <a:t>Гарантийная </a:t>
            </a:r>
            <a:r>
              <a:rPr lang="ru-RU" sz="2000" b="1" u="sng" dirty="0"/>
              <a:t>поддержка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/>
              <a:t>Предоставление поручительств по обязательствам, вытекающим   из договоров о предоставлении кредитов, займов и банковских    гарантий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5122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г. Петрозаводск, наб. </a:t>
            </a:r>
            <a:r>
              <a:rPr lang="ru-RU" sz="1600" dirty="0" err="1"/>
              <a:t>Гюллинга</a:t>
            </a:r>
            <a:r>
              <a:rPr lang="ru-RU" sz="1600" dirty="0"/>
              <a:t>, 11, 2 этаж, офис </a:t>
            </a:r>
            <a:r>
              <a:rPr lang="ru-RU" sz="1600" dirty="0" smtClean="0"/>
              <a:t>11. </a:t>
            </a:r>
            <a:r>
              <a:rPr lang="en-US" sz="1600" dirty="0"/>
              <a:t>fsk.karelia@yandex.ru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7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t="36383" r="25363" b="26430"/>
          <a:stretch/>
        </p:blipFill>
        <p:spPr bwMode="auto">
          <a:xfrm>
            <a:off x="250043" y="1700808"/>
            <a:ext cx="86964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6503" y="332656"/>
            <a:ext cx="7488832" cy="9541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Фонд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«Центр поддержки экспорта Республики Карелия»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0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г. Петрозаводск, наб. </a:t>
            </a:r>
            <a:r>
              <a:rPr lang="ru-RU" dirty="0" err="1"/>
              <a:t>Гюллинга</a:t>
            </a:r>
            <a:r>
              <a:rPr lang="ru-RU" dirty="0"/>
              <a:t>, 11, 2 этаж, офис 2. export@kr-rk.ru</a:t>
            </a:r>
          </a:p>
        </p:txBody>
      </p:sp>
    </p:spTree>
    <p:extLst>
      <p:ext uri="{BB962C8B-B14F-4D97-AF65-F5344CB8AC3E}">
        <p14:creationId xmlns:p14="http://schemas.microsoft.com/office/powerpoint/2010/main" val="65306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0DCBB-0192-4817-8E83-98B78B4FE176}"/>
              </a:ext>
            </a:extLst>
          </p:cNvPr>
          <p:cNvSpPr txBox="1"/>
          <p:nvPr/>
        </p:nvSpPr>
        <p:spPr>
          <a:xfrm>
            <a:off x="0" y="1794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04E39"/>
                </a:solidFill>
                <a:effectLst/>
                <a:uLnTx/>
                <a:uFillTx/>
                <a:latin typeface="Circe" panose="020B0502020203020203" pitchFamily="34" charset="-52"/>
              </a:rPr>
              <a:t>Итоги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E04E39"/>
                </a:solidFill>
                <a:effectLst/>
                <a:uLnTx/>
                <a:uFillTx/>
                <a:latin typeface="Circe" panose="020B0502020203020203" pitchFamily="34" charset="-52"/>
              </a:rPr>
              <a:t> реализации в 2021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04E39"/>
              </a:solidFill>
              <a:effectLst/>
              <a:uLnTx/>
              <a:uFillTx/>
              <a:latin typeface="Circe" panose="020B050202020302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25" y="908720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предоставленных начинающим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 – 62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41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 социальных предприятий, включенных в реестр, в том числе получивших комплексные услуги и (или) финансовую поддержку в 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– 40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14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выданных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гражданам – 6,63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2,1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зафиксировавших свой статус и применяющих специальный налоговый режим «Налог на профессиональный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доход» – 12 594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3 507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экспорта субъектов МСП, получивших поддержку центров поддержки экспорта – 9,854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млн.долларов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(план 8,5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млн.долларов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предпринимателей, применяющих патентную систему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– 5 749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3 549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1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 rot="16200000" flipH="1">
            <a:off x="4103517" y="-3882792"/>
            <a:ext cx="908719" cy="8962338"/>
            <a:chOff x="0" y="116632"/>
            <a:chExt cx="2267744" cy="6634025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0" y="116632"/>
              <a:ext cx="226774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0" y="6750657"/>
              <a:ext cx="226774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2267744" y="116633"/>
              <a:ext cx="0" cy="662473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Прямоугольник 79"/>
          <p:cNvSpPr/>
          <p:nvPr/>
        </p:nvSpPr>
        <p:spPr>
          <a:xfrm>
            <a:off x="387023" y="458995"/>
            <a:ext cx="5159981" cy="836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Национальный проект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«Производительность труда»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https://www.khabkrai.ru/photos/99181_x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6715" r="4308" b="5400"/>
          <a:stretch/>
        </p:blipFill>
        <p:spPr bwMode="auto">
          <a:xfrm>
            <a:off x="6765474" y="144016"/>
            <a:ext cx="2021101" cy="14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Таблица 40">
            <a:extLst>
              <a:ext uri="{FF2B5EF4-FFF2-40B4-BE49-F238E27FC236}">
                <a16:creationId xmlns="" xmlns:a16="http://schemas.microsoft.com/office/drawing/2014/main" id="{72D1ADB6-05EA-4D23-96AC-0FEF59741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80832"/>
              </p:ext>
            </p:extLst>
          </p:nvPr>
        </p:nvGraphicFramePr>
        <p:xfrm>
          <a:off x="231123" y="2060848"/>
          <a:ext cx="8640960" cy="417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3290">
                  <a:extLst>
                    <a:ext uri="{9D8B030D-6E8A-4147-A177-3AD203B41FA5}">
                      <a16:colId xmlns="" xmlns:a16="http://schemas.microsoft.com/office/drawing/2014/main" val="223520694"/>
                    </a:ext>
                  </a:extLst>
                </a:gridCol>
                <a:gridCol w="5117670">
                  <a:extLst>
                    <a:ext uri="{9D8B030D-6E8A-4147-A177-3AD203B41FA5}">
                      <a16:colId xmlns="" xmlns:a16="http://schemas.microsoft.com/office/drawing/2014/main" val="1219873506"/>
                    </a:ext>
                  </a:extLst>
                </a:gridCol>
              </a:tblGrid>
              <a:tr h="46652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регионального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Основные направления </a:t>
                      </a:r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реализации</a:t>
                      </a:r>
                      <a:r>
                        <a:rPr lang="ru-RU" sz="1100" b="1" baseline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baseline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регионального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5902219"/>
                  </a:ext>
                </a:extLst>
              </a:tr>
              <a:tr h="158031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Системные меры 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 повышению производительности 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труда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Бесплатное обучение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руководителей предприятий по программе «Лидеры производительности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»;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Бесплатное обучение сотрудников предприятий-участников национального проекта по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программе «Акселератор экспортного роста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78820900"/>
                  </a:ext>
                </a:extLst>
              </a:tr>
              <a:tr h="212962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Адресная поддержка повышения производительности труда на предприятиях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Реализация проектов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 бережливому производству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с экспертами Федерального и Регионального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центров компетенций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на предприятиях-участниках национального проекта; 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Обучение сотрудников предприятий-участников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национального проекта инструментам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повышения производительности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труда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с элементами бережливого производства;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Создание учебной производственной площадки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«Ф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абрика процессов», как региональной инфраструктуры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обеспечения повышения производительности труда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8294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3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 rot="16200000" flipH="1">
            <a:off x="4103517" y="-3882792"/>
            <a:ext cx="908719" cy="8962338"/>
            <a:chOff x="0" y="116632"/>
            <a:chExt cx="2267744" cy="6634025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0" y="116632"/>
              <a:ext cx="226774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0" y="6750657"/>
              <a:ext cx="226774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2267744" y="116633"/>
              <a:ext cx="0" cy="662473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Прямоугольник 79"/>
          <p:cNvSpPr/>
          <p:nvPr/>
        </p:nvSpPr>
        <p:spPr>
          <a:xfrm>
            <a:off x="387023" y="458995"/>
            <a:ext cx="5159981" cy="836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Национальный проект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«Производительность труда»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Итоги 2021 года</a:t>
            </a:r>
            <a:endParaRPr lang="ru-RU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https://www.khabkrai.ru/photos/99181_x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6715" r="4308" b="5400"/>
          <a:stretch/>
        </p:blipFill>
        <p:spPr bwMode="auto">
          <a:xfrm>
            <a:off x="6765474" y="144016"/>
            <a:ext cx="2021101" cy="14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72D1ADB6-05EA-4D23-96AC-0FEF59741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19054"/>
              </p:ext>
            </p:extLst>
          </p:nvPr>
        </p:nvGraphicFramePr>
        <p:xfrm>
          <a:off x="231123" y="1610685"/>
          <a:ext cx="8640960" cy="501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968">
                  <a:extLst>
                    <a:ext uri="{9D8B030D-6E8A-4147-A177-3AD203B41FA5}">
                      <a16:colId xmlns="" xmlns:a16="http://schemas.microsoft.com/office/drawing/2014/main" val="223520694"/>
                    </a:ext>
                  </a:extLst>
                </a:gridCol>
                <a:gridCol w="5562992">
                  <a:extLst>
                    <a:ext uri="{9D8B030D-6E8A-4147-A177-3AD203B41FA5}">
                      <a16:colId xmlns="" xmlns:a16="http://schemas.microsoft.com/office/drawing/2014/main" val="1219873506"/>
                    </a:ext>
                  </a:extLst>
                </a:gridCol>
              </a:tblGrid>
              <a:tr h="54199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регионального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5902219"/>
                  </a:ext>
                </a:extLst>
              </a:tr>
              <a:tr h="109316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Системные меры 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 повышению производительности 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труда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показатель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«количество руководителей, обученных по программе управленческих навыков для повышения производительности труда»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не установлен</a:t>
                      </a:r>
                      <a:endParaRPr lang="ru-R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78820900"/>
                  </a:ext>
                </a:extLst>
              </a:tr>
              <a:tr h="32795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Адресная поддержка повышения производительности труда на предприятиях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 4-м показателям плановые значения выполнены:</a:t>
                      </a:r>
                    </a:p>
                    <a:p>
                      <a:pPr marL="0" indent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количество предприятий - участников, внедряющих мероприятия национального проекта самостоятельно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, нарастающим итогом, план – 2, факт – 6</a:t>
                      </a:r>
                    </a:p>
                    <a:p>
                      <a:pPr marL="0" indent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количество предприятий - участников, вовлеченных в национальный проект через получение адресной поддержки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, нарастающим итогом, план – 2, факт – 6</a:t>
                      </a:r>
                    </a:p>
                    <a:p>
                      <a:pPr marL="0" indent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количество обученных сотрудников предприятий - участников в рамках реализации мероприятий по повышению производительности труда самостоятельно, а также органов исполнительной власти,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нарастающим итогом, план -16, факт – 53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количество сотрудников предприятий и представителей региональных команд, прошедших обучение инструментам повышения производительности труда,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нарастающим итогом,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план -16, факт – 53</a:t>
                      </a:r>
                    </a:p>
                    <a:p>
                      <a:pPr marL="0" indent="0"/>
                      <a:endParaRPr lang="ru-RU" sz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indent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по 5-ти показателям установлены нулевые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значения</a:t>
                      </a: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8294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8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871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Национальный проект «Малое и среднее предпринимательство и поддержка индивидуальной предпринимательской инициативы»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Минеева Алёна Владимировна</dc:creator>
  <cp:lastModifiedBy>Минеева Алёна</cp:lastModifiedBy>
  <cp:revision>19</cp:revision>
  <dcterms:created xsi:type="dcterms:W3CDTF">2022-02-22T06:42:45Z</dcterms:created>
  <dcterms:modified xsi:type="dcterms:W3CDTF">2022-03-04T12:50:11Z</dcterms:modified>
</cp:coreProperties>
</file>